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660" r:id="rId1"/>
  </p:sldMasterIdLst>
  <p:notesMasterIdLst>
    <p:notesMasterId r:id="rId23"/>
  </p:notesMasterIdLst>
  <p:sldIdLst>
    <p:sldId id="257" r:id="rId2"/>
    <p:sldId id="291" r:id="rId3"/>
    <p:sldId id="287" r:id="rId4"/>
    <p:sldId id="290" r:id="rId5"/>
    <p:sldId id="288" r:id="rId6"/>
    <p:sldId id="285" r:id="rId7"/>
    <p:sldId id="289" r:id="rId8"/>
    <p:sldId id="283" r:id="rId9"/>
    <p:sldId id="292" r:id="rId10"/>
    <p:sldId id="286" r:id="rId11"/>
    <p:sldId id="294" r:id="rId12"/>
    <p:sldId id="295" r:id="rId13"/>
    <p:sldId id="293" r:id="rId14"/>
    <p:sldId id="296" r:id="rId15"/>
    <p:sldId id="298" r:id="rId16"/>
    <p:sldId id="279" r:id="rId17"/>
    <p:sldId id="297" r:id="rId18"/>
    <p:sldId id="284" r:id="rId19"/>
    <p:sldId id="271" r:id="rId20"/>
    <p:sldId id="276" r:id="rId21"/>
    <p:sldId id="272" r:id="rId2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onicah Wambugu" initials="MW" lastIdx="1" clrIdx="0">
    <p:extLst>
      <p:ext uri="{19B8F6BF-5375-455C-9EA6-DF929625EA0E}">
        <p15:presenceInfo xmlns:p15="http://schemas.microsoft.com/office/powerpoint/2012/main" userId="" providerId=""/>
      </p:ext>
    </p:extLst>
  </p:cmAuthor>
  <p:cmAuthor id="2" name="Monicah Wambugu" initials="MW [2]" lastIdx="1" clrIdx="1">
    <p:extLst>
      <p:ext uri="{19B8F6BF-5375-455C-9EA6-DF929625EA0E}">
        <p15:presenceInfo xmlns:p15="http://schemas.microsoft.com/office/powerpoint/2012/main" userId="" providerId=""/>
      </p:ext>
    </p:extLst>
  </p:cmAuthor>
  <p:cmAuthor id="3" name="Monicah Wambugu" initials="MW [2] [2]" lastIdx="1" clrIdx="2">
    <p:extLst>
      <p:ext uri="{19B8F6BF-5375-455C-9EA6-DF929625EA0E}">
        <p15:presenceInfo xmlns:p15="http://schemas.microsoft.com/office/powerpoint/2012/main" userId="" providerId="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A2043"/>
    <a:srgbClr val="517DAA"/>
    <a:srgbClr val="144D8E"/>
    <a:srgbClr val="307EA6"/>
    <a:srgbClr val="377BA2"/>
    <a:srgbClr val="585858"/>
    <a:srgbClr val="231F20"/>
    <a:srgbClr val="002B5C"/>
    <a:srgbClr val="A1958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31"/>
    <p:restoredTop sz="83563" autoAdjust="0"/>
  </p:normalViewPr>
  <p:slideViewPr>
    <p:cSldViewPr>
      <p:cViewPr>
        <p:scale>
          <a:sx n="94" d="100"/>
          <a:sy n="94" d="100"/>
        </p:scale>
        <p:origin x="416" y="-1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commentAuthors" Target="commentAuthors.xml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06-27T17:39:12.683" idx="1">
    <p:pos x="10" y="10"/>
    <p:text/>
    <p:extLst>
      <p:ext uri="{C676402C-5697-4E1C-873F-D02D1690AC5C}">
        <p15:threadingInfo xmlns:p15="http://schemas.microsoft.com/office/powerpoint/2012/main" timeZoneBias="-18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7-06-27T17:39:12.683" idx="1">
    <p:pos x="10" y="10"/>
    <p:text/>
    <p:extLst>
      <p:ext uri="{C676402C-5697-4E1C-873F-D02D1690AC5C}">
        <p15:threadingInfo xmlns:p15="http://schemas.microsoft.com/office/powerpoint/2012/main" timeZoneBias="-180"/>
      </p:ext>
    </p:extLs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D09E390-5FCD-AA4A-803F-F4413D059D6E}" type="doc">
      <dgm:prSet loTypeId="urn:microsoft.com/office/officeart/2005/8/layout/orgChart1" loCatId="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B608B6FB-F83A-254A-BE60-74BE64686B9D}">
      <dgm:prSet phldrT="[Text]"/>
      <dgm:spPr/>
      <dgm:t>
        <a:bodyPr/>
        <a:lstStyle/>
        <a:p>
          <a:r>
            <a:rPr lang="en-US" dirty="0" smtClean="0"/>
            <a:t>Machine Learning</a:t>
          </a:r>
          <a:endParaRPr lang="en-US" dirty="0"/>
        </a:p>
      </dgm:t>
    </dgm:pt>
    <dgm:pt modelId="{FCC0460F-113B-B445-9E5E-5038720CD1D0}" type="parTrans" cxnId="{7F12D965-2B17-CE46-8008-7488DD57CA1F}">
      <dgm:prSet/>
      <dgm:spPr/>
      <dgm:t>
        <a:bodyPr/>
        <a:lstStyle/>
        <a:p>
          <a:endParaRPr lang="en-US"/>
        </a:p>
      </dgm:t>
    </dgm:pt>
    <dgm:pt modelId="{B404289A-F902-3047-89F4-3FE7F6916BEC}" type="sibTrans" cxnId="{7F12D965-2B17-CE46-8008-7488DD57CA1F}">
      <dgm:prSet/>
      <dgm:spPr/>
      <dgm:t>
        <a:bodyPr/>
        <a:lstStyle/>
        <a:p>
          <a:endParaRPr lang="en-US"/>
        </a:p>
      </dgm:t>
    </dgm:pt>
    <dgm:pt modelId="{5A45616A-D487-2B4B-9860-2B2F410D2341}">
      <dgm:prSet phldrT="[Text]"/>
      <dgm:spPr/>
      <dgm:t>
        <a:bodyPr/>
        <a:lstStyle/>
        <a:p>
          <a:r>
            <a:rPr lang="en-US" dirty="0" smtClean="0"/>
            <a:t>Supervised Learning</a:t>
          </a:r>
          <a:endParaRPr lang="en-US" dirty="0"/>
        </a:p>
      </dgm:t>
    </dgm:pt>
    <dgm:pt modelId="{4C2D0279-15A3-884B-8E11-C74022286C21}" type="parTrans" cxnId="{E1E63A07-79D0-F342-8815-1D1D34E441E5}">
      <dgm:prSet/>
      <dgm:spPr/>
      <dgm:t>
        <a:bodyPr/>
        <a:lstStyle/>
        <a:p>
          <a:endParaRPr lang="en-US"/>
        </a:p>
      </dgm:t>
    </dgm:pt>
    <dgm:pt modelId="{E16B5E6C-A324-FD46-B27D-8190A6DAC8B1}" type="sibTrans" cxnId="{E1E63A07-79D0-F342-8815-1D1D34E441E5}">
      <dgm:prSet/>
      <dgm:spPr/>
      <dgm:t>
        <a:bodyPr/>
        <a:lstStyle/>
        <a:p>
          <a:endParaRPr lang="en-US"/>
        </a:p>
      </dgm:t>
    </dgm:pt>
    <dgm:pt modelId="{8C2C5F03-41D9-2B41-8D13-A690F529342E}">
      <dgm:prSet phldrT="[Text]"/>
      <dgm:spPr/>
      <dgm:t>
        <a:bodyPr/>
        <a:lstStyle/>
        <a:p>
          <a:r>
            <a:rPr lang="en-US" dirty="0" smtClean="0"/>
            <a:t>Unsupervised Learning</a:t>
          </a:r>
          <a:endParaRPr lang="en-US" dirty="0"/>
        </a:p>
      </dgm:t>
    </dgm:pt>
    <dgm:pt modelId="{664A1900-6EC9-FF4C-956D-84AB9EEC2AE3}" type="parTrans" cxnId="{C950B616-4226-6642-8796-B1FBE4FEF4A1}">
      <dgm:prSet/>
      <dgm:spPr/>
      <dgm:t>
        <a:bodyPr/>
        <a:lstStyle/>
        <a:p>
          <a:endParaRPr lang="en-US"/>
        </a:p>
      </dgm:t>
    </dgm:pt>
    <dgm:pt modelId="{FA188CAE-F3F0-CC49-949F-CF314EF1F5B5}" type="sibTrans" cxnId="{C950B616-4226-6642-8796-B1FBE4FEF4A1}">
      <dgm:prSet/>
      <dgm:spPr/>
      <dgm:t>
        <a:bodyPr/>
        <a:lstStyle/>
        <a:p>
          <a:endParaRPr lang="en-US"/>
        </a:p>
      </dgm:t>
    </dgm:pt>
    <dgm:pt modelId="{2BF9E8B0-4380-604D-8B31-0FAE74459CD7}">
      <dgm:prSet phldrT="[Text]"/>
      <dgm:spPr/>
      <dgm:t>
        <a:bodyPr/>
        <a:lstStyle/>
        <a:p>
          <a:r>
            <a:rPr lang="en-US" dirty="0" smtClean="0"/>
            <a:t>Clustering</a:t>
          </a:r>
          <a:endParaRPr lang="en-US" dirty="0"/>
        </a:p>
      </dgm:t>
    </dgm:pt>
    <dgm:pt modelId="{F9D745E8-083E-8A43-864D-CC4E028693E7}" type="parTrans" cxnId="{3ABA9959-C805-534F-A102-4B9BDFB6FF6B}">
      <dgm:prSet/>
      <dgm:spPr/>
      <dgm:t>
        <a:bodyPr/>
        <a:lstStyle/>
        <a:p>
          <a:endParaRPr lang="en-US"/>
        </a:p>
      </dgm:t>
    </dgm:pt>
    <dgm:pt modelId="{09E5DF94-5111-9B4D-9B71-801687EFD6AE}" type="sibTrans" cxnId="{3ABA9959-C805-534F-A102-4B9BDFB6FF6B}">
      <dgm:prSet/>
      <dgm:spPr/>
      <dgm:t>
        <a:bodyPr/>
        <a:lstStyle/>
        <a:p>
          <a:endParaRPr lang="en-US"/>
        </a:p>
      </dgm:t>
    </dgm:pt>
    <dgm:pt modelId="{ED64C7E9-97D9-1F44-8348-8CFAA19EAB54}">
      <dgm:prSet phldrT="[Text]"/>
      <dgm:spPr/>
      <dgm:t>
        <a:bodyPr/>
        <a:lstStyle/>
        <a:p>
          <a:r>
            <a:rPr lang="en-US" dirty="0" smtClean="0"/>
            <a:t>Classification</a:t>
          </a:r>
          <a:endParaRPr lang="en-US" dirty="0"/>
        </a:p>
      </dgm:t>
    </dgm:pt>
    <dgm:pt modelId="{169BCCA9-0BE9-9D46-9BFF-97B61D243A9B}" type="parTrans" cxnId="{F68B54AF-C534-6444-ADA9-14ACAFAAD301}">
      <dgm:prSet/>
      <dgm:spPr/>
      <dgm:t>
        <a:bodyPr/>
        <a:lstStyle/>
        <a:p>
          <a:endParaRPr lang="en-US"/>
        </a:p>
      </dgm:t>
    </dgm:pt>
    <dgm:pt modelId="{D8FF47DB-4D83-1145-A70B-0908121948C2}" type="sibTrans" cxnId="{F68B54AF-C534-6444-ADA9-14ACAFAAD301}">
      <dgm:prSet/>
      <dgm:spPr/>
      <dgm:t>
        <a:bodyPr/>
        <a:lstStyle/>
        <a:p>
          <a:endParaRPr lang="en-US"/>
        </a:p>
      </dgm:t>
    </dgm:pt>
    <dgm:pt modelId="{538AD80E-3C40-9F42-B24B-085648B7EFE1}">
      <dgm:prSet phldrT="[Text]"/>
      <dgm:spPr/>
      <dgm:t>
        <a:bodyPr/>
        <a:lstStyle/>
        <a:p>
          <a:r>
            <a:rPr lang="en-US" dirty="0" smtClean="0"/>
            <a:t>Regression</a:t>
          </a:r>
          <a:endParaRPr lang="en-US" dirty="0"/>
        </a:p>
      </dgm:t>
    </dgm:pt>
    <dgm:pt modelId="{C6B3C4C5-272F-7244-A49B-4245189C74A2}" type="parTrans" cxnId="{7A101E83-07C2-2745-9888-FFB7C7FD647A}">
      <dgm:prSet/>
      <dgm:spPr/>
      <dgm:t>
        <a:bodyPr/>
        <a:lstStyle/>
        <a:p>
          <a:endParaRPr lang="en-US"/>
        </a:p>
      </dgm:t>
    </dgm:pt>
    <dgm:pt modelId="{3AF88958-6B36-7748-BBE7-27D255AB801E}" type="sibTrans" cxnId="{7A101E83-07C2-2745-9888-FFB7C7FD647A}">
      <dgm:prSet/>
      <dgm:spPr/>
      <dgm:t>
        <a:bodyPr/>
        <a:lstStyle/>
        <a:p>
          <a:endParaRPr lang="en-US"/>
        </a:p>
      </dgm:t>
    </dgm:pt>
    <dgm:pt modelId="{D7217D39-9910-604B-8469-775A36C44BB4}" type="pres">
      <dgm:prSet presAssocID="{DD09E390-5FCD-AA4A-803F-F4413D059D6E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289F1EFA-ED4D-8146-A70B-1C6B6675FB76}" type="pres">
      <dgm:prSet presAssocID="{B608B6FB-F83A-254A-BE60-74BE64686B9D}" presName="hierRoot1" presStyleCnt="0">
        <dgm:presLayoutVars>
          <dgm:hierBranch val="init"/>
        </dgm:presLayoutVars>
      </dgm:prSet>
      <dgm:spPr/>
    </dgm:pt>
    <dgm:pt modelId="{507E1A85-EA07-6B42-BE26-23EC935B0120}" type="pres">
      <dgm:prSet presAssocID="{B608B6FB-F83A-254A-BE60-74BE64686B9D}" presName="rootComposite1" presStyleCnt="0"/>
      <dgm:spPr/>
    </dgm:pt>
    <dgm:pt modelId="{DD120A73-2E44-734C-8278-1C5AAB4F1C6D}" type="pres">
      <dgm:prSet presAssocID="{B608B6FB-F83A-254A-BE60-74BE64686B9D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BF9B9B8-D8C4-3F4F-AF64-A3A5EFD69FAC}" type="pres">
      <dgm:prSet presAssocID="{B608B6FB-F83A-254A-BE60-74BE64686B9D}" presName="rootConnector1" presStyleLbl="node1" presStyleIdx="0" presStyleCnt="0"/>
      <dgm:spPr/>
    </dgm:pt>
    <dgm:pt modelId="{0F165055-43E9-BF4C-B024-DBA212375749}" type="pres">
      <dgm:prSet presAssocID="{B608B6FB-F83A-254A-BE60-74BE64686B9D}" presName="hierChild2" presStyleCnt="0"/>
      <dgm:spPr/>
    </dgm:pt>
    <dgm:pt modelId="{4F62D3CC-8915-E843-A15D-4A096548FC1A}" type="pres">
      <dgm:prSet presAssocID="{4C2D0279-15A3-884B-8E11-C74022286C21}" presName="Name37" presStyleLbl="parChTrans1D2" presStyleIdx="0" presStyleCnt="2"/>
      <dgm:spPr/>
    </dgm:pt>
    <dgm:pt modelId="{6B48BB1E-CDAC-5646-9710-543CE7773324}" type="pres">
      <dgm:prSet presAssocID="{5A45616A-D487-2B4B-9860-2B2F410D2341}" presName="hierRoot2" presStyleCnt="0">
        <dgm:presLayoutVars>
          <dgm:hierBranch val="init"/>
        </dgm:presLayoutVars>
      </dgm:prSet>
      <dgm:spPr/>
    </dgm:pt>
    <dgm:pt modelId="{29F7E55F-80AF-E54B-BE82-81676001F9F5}" type="pres">
      <dgm:prSet presAssocID="{5A45616A-D487-2B4B-9860-2B2F410D2341}" presName="rootComposite" presStyleCnt="0"/>
      <dgm:spPr/>
    </dgm:pt>
    <dgm:pt modelId="{A2C6B251-D7B2-2D4A-A1D2-402F6F17AC0B}" type="pres">
      <dgm:prSet presAssocID="{5A45616A-D487-2B4B-9860-2B2F410D2341}" presName="rootText" presStyleLbl="node2" presStyleIdx="0" presStyleCnt="2">
        <dgm:presLayoutVars>
          <dgm:chPref val="3"/>
        </dgm:presLayoutVars>
      </dgm:prSet>
      <dgm:spPr/>
    </dgm:pt>
    <dgm:pt modelId="{0744D063-088C-C74D-8E45-56B2BBB48791}" type="pres">
      <dgm:prSet presAssocID="{5A45616A-D487-2B4B-9860-2B2F410D2341}" presName="rootConnector" presStyleLbl="node2" presStyleIdx="0" presStyleCnt="2"/>
      <dgm:spPr/>
    </dgm:pt>
    <dgm:pt modelId="{0E88CDCA-B774-4B47-9922-17565D1A250C}" type="pres">
      <dgm:prSet presAssocID="{5A45616A-D487-2B4B-9860-2B2F410D2341}" presName="hierChild4" presStyleCnt="0"/>
      <dgm:spPr/>
    </dgm:pt>
    <dgm:pt modelId="{CFE4D7BB-FD3E-984B-BF8B-488B9E5C792A}" type="pres">
      <dgm:prSet presAssocID="{169BCCA9-0BE9-9D46-9BFF-97B61D243A9B}" presName="Name37" presStyleLbl="parChTrans1D3" presStyleIdx="0" presStyleCnt="3"/>
      <dgm:spPr/>
    </dgm:pt>
    <dgm:pt modelId="{EFFEB448-6157-6D46-8CEA-3EC0892173AA}" type="pres">
      <dgm:prSet presAssocID="{ED64C7E9-97D9-1F44-8348-8CFAA19EAB54}" presName="hierRoot2" presStyleCnt="0">
        <dgm:presLayoutVars>
          <dgm:hierBranch val="init"/>
        </dgm:presLayoutVars>
      </dgm:prSet>
      <dgm:spPr/>
    </dgm:pt>
    <dgm:pt modelId="{4C7C37D9-0567-334E-8993-AFB63A588AF5}" type="pres">
      <dgm:prSet presAssocID="{ED64C7E9-97D9-1F44-8348-8CFAA19EAB54}" presName="rootComposite" presStyleCnt="0"/>
      <dgm:spPr/>
    </dgm:pt>
    <dgm:pt modelId="{CE4F1641-361C-F547-A1CC-33CF075866ED}" type="pres">
      <dgm:prSet presAssocID="{ED64C7E9-97D9-1F44-8348-8CFAA19EAB54}" presName="rootText" presStyleLbl="node3" presStyleIdx="0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7ECF419-7727-EE4E-AC68-6B2DB0B24986}" type="pres">
      <dgm:prSet presAssocID="{ED64C7E9-97D9-1F44-8348-8CFAA19EAB54}" presName="rootConnector" presStyleLbl="node3" presStyleIdx="0" presStyleCnt="3"/>
      <dgm:spPr/>
    </dgm:pt>
    <dgm:pt modelId="{4D1F50DE-769A-7D49-B648-173503C38530}" type="pres">
      <dgm:prSet presAssocID="{ED64C7E9-97D9-1F44-8348-8CFAA19EAB54}" presName="hierChild4" presStyleCnt="0"/>
      <dgm:spPr/>
    </dgm:pt>
    <dgm:pt modelId="{14A4C949-3A45-AE43-A2E1-D9D3C737E70A}" type="pres">
      <dgm:prSet presAssocID="{ED64C7E9-97D9-1F44-8348-8CFAA19EAB54}" presName="hierChild5" presStyleCnt="0"/>
      <dgm:spPr/>
    </dgm:pt>
    <dgm:pt modelId="{6C4BD4C3-283A-CF4B-922D-9897B5C5D1A6}" type="pres">
      <dgm:prSet presAssocID="{C6B3C4C5-272F-7244-A49B-4245189C74A2}" presName="Name37" presStyleLbl="parChTrans1D3" presStyleIdx="1" presStyleCnt="3"/>
      <dgm:spPr/>
    </dgm:pt>
    <dgm:pt modelId="{38D3B393-53A5-A04C-B58C-4814484457A8}" type="pres">
      <dgm:prSet presAssocID="{538AD80E-3C40-9F42-B24B-085648B7EFE1}" presName="hierRoot2" presStyleCnt="0">
        <dgm:presLayoutVars>
          <dgm:hierBranch val="init"/>
        </dgm:presLayoutVars>
      </dgm:prSet>
      <dgm:spPr/>
    </dgm:pt>
    <dgm:pt modelId="{C5CF46E0-12A0-D348-890B-ADBB21C409EF}" type="pres">
      <dgm:prSet presAssocID="{538AD80E-3C40-9F42-B24B-085648B7EFE1}" presName="rootComposite" presStyleCnt="0"/>
      <dgm:spPr/>
    </dgm:pt>
    <dgm:pt modelId="{1D6BCD0C-AD4E-C941-8CDA-EC04EC2294FD}" type="pres">
      <dgm:prSet presAssocID="{538AD80E-3C40-9F42-B24B-085648B7EFE1}" presName="rootText" presStyleLbl="node3" presStyleIdx="1" presStyleCnt="3">
        <dgm:presLayoutVars>
          <dgm:chPref val="3"/>
        </dgm:presLayoutVars>
      </dgm:prSet>
      <dgm:spPr/>
    </dgm:pt>
    <dgm:pt modelId="{C79F24C8-6608-2941-B531-23BA910ABD46}" type="pres">
      <dgm:prSet presAssocID="{538AD80E-3C40-9F42-B24B-085648B7EFE1}" presName="rootConnector" presStyleLbl="node3" presStyleIdx="1" presStyleCnt="3"/>
      <dgm:spPr/>
    </dgm:pt>
    <dgm:pt modelId="{AAFDB318-9844-C34F-8914-12A57B971D65}" type="pres">
      <dgm:prSet presAssocID="{538AD80E-3C40-9F42-B24B-085648B7EFE1}" presName="hierChild4" presStyleCnt="0"/>
      <dgm:spPr/>
    </dgm:pt>
    <dgm:pt modelId="{393D9155-F61E-364B-9D39-42DAD64BC44D}" type="pres">
      <dgm:prSet presAssocID="{538AD80E-3C40-9F42-B24B-085648B7EFE1}" presName="hierChild5" presStyleCnt="0"/>
      <dgm:spPr/>
    </dgm:pt>
    <dgm:pt modelId="{6CC3DE8B-9F82-1E48-920E-619F38ABDD13}" type="pres">
      <dgm:prSet presAssocID="{5A45616A-D487-2B4B-9860-2B2F410D2341}" presName="hierChild5" presStyleCnt="0"/>
      <dgm:spPr/>
    </dgm:pt>
    <dgm:pt modelId="{A43F6CE5-C40E-3140-90CB-053AE9CBDD16}" type="pres">
      <dgm:prSet presAssocID="{664A1900-6EC9-FF4C-956D-84AB9EEC2AE3}" presName="Name37" presStyleLbl="parChTrans1D2" presStyleIdx="1" presStyleCnt="2"/>
      <dgm:spPr/>
    </dgm:pt>
    <dgm:pt modelId="{34532BAA-5401-9546-BF32-4C5477334200}" type="pres">
      <dgm:prSet presAssocID="{8C2C5F03-41D9-2B41-8D13-A690F529342E}" presName="hierRoot2" presStyleCnt="0">
        <dgm:presLayoutVars>
          <dgm:hierBranch val="init"/>
        </dgm:presLayoutVars>
      </dgm:prSet>
      <dgm:spPr/>
    </dgm:pt>
    <dgm:pt modelId="{0DE530AD-E5A6-8B46-8CE8-1B8465F0C43D}" type="pres">
      <dgm:prSet presAssocID="{8C2C5F03-41D9-2B41-8D13-A690F529342E}" presName="rootComposite" presStyleCnt="0"/>
      <dgm:spPr/>
    </dgm:pt>
    <dgm:pt modelId="{24B15BFF-26BB-0F4D-B997-52FCF471D310}" type="pres">
      <dgm:prSet presAssocID="{8C2C5F03-41D9-2B41-8D13-A690F529342E}" presName="rootText" presStyleLbl="node2" presStyleIdx="1" presStyleCnt="2">
        <dgm:presLayoutVars>
          <dgm:chPref val="3"/>
        </dgm:presLayoutVars>
      </dgm:prSet>
      <dgm:spPr/>
    </dgm:pt>
    <dgm:pt modelId="{C1963117-D601-B44C-80FF-76AC794D28B6}" type="pres">
      <dgm:prSet presAssocID="{8C2C5F03-41D9-2B41-8D13-A690F529342E}" presName="rootConnector" presStyleLbl="node2" presStyleIdx="1" presStyleCnt="2"/>
      <dgm:spPr/>
    </dgm:pt>
    <dgm:pt modelId="{F1C699A5-D87D-2345-896F-7F842860D980}" type="pres">
      <dgm:prSet presAssocID="{8C2C5F03-41D9-2B41-8D13-A690F529342E}" presName="hierChild4" presStyleCnt="0"/>
      <dgm:spPr/>
    </dgm:pt>
    <dgm:pt modelId="{370199CA-44EF-AA48-B087-4E2C4A7D0E6D}" type="pres">
      <dgm:prSet presAssocID="{F9D745E8-083E-8A43-864D-CC4E028693E7}" presName="Name37" presStyleLbl="parChTrans1D3" presStyleIdx="2" presStyleCnt="3"/>
      <dgm:spPr/>
    </dgm:pt>
    <dgm:pt modelId="{12E0773B-719E-5E45-95A7-0DEA29848323}" type="pres">
      <dgm:prSet presAssocID="{2BF9E8B0-4380-604D-8B31-0FAE74459CD7}" presName="hierRoot2" presStyleCnt="0">
        <dgm:presLayoutVars>
          <dgm:hierBranch val="init"/>
        </dgm:presLayoutVars>
      </dgm:prSet>
      <dgm:spPr/>
    </dgm:pt>
    <dgm:pt modelId="{1283BE56-3004-9145-A7B0-F67A965EC566}" type="pres">
      <dgm:prSet presAssocID="{2BF9E8B0-4380-604D-8B31-0FAE74459CD7}" presName="rootComposite" presStyleCnt="0"/>
      <dgm:spPr/>
    </dgm:pt>
    <dgm:pt modelId="{B63E8777-EF1C-B046-AADF-9F1EF777BBD6}" type="pres">
      <dgm:prSet presAssocID="{2BF9E8B0-4380-604D-8B31-0FAE74459CD7}" presName="rootText" presStyleLbl="node3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C6473CE-D29F-434C-B2D8-AC60F47E7515}" type="pres">
      <dgm:prSet presAssocID="{2BF9E8B0-4380-604D-8B31-0FAE74459CD7}" presName="rootConnector" presStyleLbl="node3" presStyleIdx="2" presStyleCnt="3"/>
      <dgm:spPr/>
    </dgm:pt>
    <dgm:pt modelId="{96130527-9B85-8048-B74E-FC4A416B6DAC}" type="pres">
      <dgm:prSet presAssocID="{2BF9E8B0-4380-604D-8B31-0FAE74459CD7}" presName="hierChild4" presStyleCnt="0"/>
      <dgm:spPr/>
    </dgm:pt>
    <dgm:pt modelId="{1E77324D-497A-B34B-848D-9EDDD7908877}" type="pres">
      <dgm:prSet presAssocID="{2BF9E8B0-4380-604D-8B31-0FAE74459CD7}" presName="hierChild5" presStyleCnt="0"/>
      <dgm:spPr/>
    </dgm:pt>
    <dgm:pt modelId="{4F6A0973-E1CE-D04D-8570-BD6CEAB2F8D5}" type="pres">
      <dgm:prSet presAssocID="{8C2C5F03-41D9-2B41-8D13-A690F529342E}" presName="hierChild5" presStyleCnt="0"/>
      <dgm:spPr/>
    </dgm:pt>
    <dgm:pt modelId="{DDF9CB2B-43F8-5D49-A713-A5EF61A0FC32}" type="pres">
      <dgm:prSet presAssocID="{B608B6FB-F83A-254A-BE60-74BE64686B9D}" presName="hierChild3" presStyleCnt="0"/>
      <dgm:spPr/>
    </dgm:pt>
  </dgm:ptLst>
  <dgm:cxnLst>
    <dgm:cxn modelId="{C950B616-4226-6642-8796-B1FBE4FEF4A1}" srcId="{B608B6FB-F83A-254A-BE60-74BE64686B9D}" destId="{8C2C5F03-41D9-2B41-8D13-A690F529342E}" srcOrd="1" destOrd="0" parTransId="{664A1900-6EC9-FF4C-956D-84AB9EEC2AE3}" sibTransId="{FA188CAE-F3F0-CC49-949F-CF314EF1F5B5}"/>
    <dgm:cxn modelId="{F68B54AF-C534-6444-ADA9-14ACAFAAD301}" srcId="{5A45616A-D487-2B4B-9860-2B2F410D2341}" destId="{ED64C7E9-97D9-1F44-8348-8CFAA19EAB54}" srcOrd="0" destOrd="0" parTransId="{169BCCA9-0BE9-9D46-9BFF-97B61D243A9B}" sibTransId="{D8FF47DB-4D83-1145-A70B-0908121948C2}"/>
    <dgm:cxn modelId="{97CA354C-3F31-4946-8DA4-9ACC1E893F9F}" type="presOf" srcId="{F9D745E8-083E-8A43-864D-CC4E028693E7}" destId="{370199CA-44EF-AA48-B087-4E2C4A7D0E6D}" srcOrd="0" destOrd="0" presId="urn:microsoft.com/office/officeart/2005/8/layout/orgChart1"/>
    <dgm:cxn modelId="{CC969233-B0C8-A646-B20C-25E9E86531FC}" type="presOf" srcId="{5A45616A-D487-2B4B-9860-2B2F410D2341}" destId="{0744D063-088C-C74D-8E45-56B2BBB48791}" srcOrd="1" destOrd="0" presId="urn:microsoft.com/office/officeart/2005/8/layout/orgChart1"/>
    <dgm:cxn modelId="{E1E63A07-79D0-F342-8815-1D1D34E441E5}" srcId="{B608B6FB-F83A-254A-BE60-74BE64686B9D}" destId="{5A45616A-D487-2B4B-9860-2B2F410D2341}" srcOrd="0" destOrd="0" parTransId="{4C2D0279-15A3-884B-8E11-C74022286C21}" sibTransId="{E16B5E6C-A324-FD46-B27D-8190A6DAC8B1}"/>
    <dgm:cxn modelId="{7F12D965-2B17-CE46-8008-7488DD57CA1F}" srcId="{DD09E390-5FCD-AA4A-803F-F4413D059D6E}" destId="{B608B6FB-F83A-254A-BE60-74BE64686B9D}" srcOrd="0" destOrd="0" parTransId="{FCC0460F-113B-B445-9E5E-5038720CD1D0}" sibTransId="{B404289A-F902-3047-89F4-3FE7F6916BEC}"/>
    <dgm:cxn modelId="{9E720E99-8273-5D4A-80E7-5F4181B85FF6}" type="presOf" srcId="{2BF9E8B0-4380-604D-8B31-0FAE74459CD7}" destId="{AC6473CE-D29F-434C-B2D8-AC60F47E7515}" srcOrd="1" destOrd="0" presId="urn:microsoft.com/office/officeart/2005/8/layout/orgChart1"/>
    <dgm:cxn modelId="{D8FB6969-A5EB-024F-BA3F-8BA54885AFC8}" type="presOf" srcId="{B608B6FB-F83A-254A-BE60-74BE64686B9D}" destId="{1BF9B9B8-D8C4-3F4F-AF64-A3A5EFD69FAC}" srcOrd="1" destOrd="0" presId="urn:microsoft.com/office/officeart/2005/8/layout/orgChart1"/>
    <dgm:cxn modelId="{CB931E1B-15F0-5D44-BB4F-E488D194387E}" type="presOf" srcId="{2BF9E8B0-4380-604D-8B31-0FAE74459CD7}" destId="{B63E8777-EF1C-B046-AADF-9F1EF777BBD6}" srcOrd="0" destOrd="0" presId="urn:microsoft.com/office/officeart/2005/8/layout/orgChart1"/>
    <dgm:cxn modelId="{02F757A4-1968-284F-99BE-1B76688B6018}" type="presOf" srcId="{538AD80E-3C40-9F42-B24B-085648B7EFE1}" destId="{C79F24C8-6608-2941-B531-23BA910ABD46}" srcOrd="1" destOrd="0" presId="urn:microsoft.com/office/officeart/2005/8/layout/orgChart1"/>
    <dgm:cxn modelId="{7A101E83-07C2-2745-9888-FFB7C7FD647A}" srcId="{5A45616A-D487-2B4B-9860-2B2F410D2341}" destId="{538AD80E-3C40-9F42-B24B-085648B7EFE1}" srcOrd="1" destOrd="0" parTransId="{C6B3C4C5-272F-7244-A49B-4245189C74A2}" sibTransId="{3AF88958-6B36-7748-BBE7-27D255AB801E}"/>
    <dgm:cxn modelId="{BFD3DC60-34E9-F147-B534-63C82A65BE88}" type="presOf" srcId="{538AD80E-3C40-9F42-B24B-085648B7EFE1}" destId="{1D6BCD0C-AD4E-C941-8CDA-EC04EC2294FD}" srcOrd="0" destOrd="0" presId="urn:microsoft.com/office/officeart/2005/8/layout/orgChart1"/>
    <dgm:cxn modelId="{C4A17F4E-2985-2B48-9BB5-526FA8E85192}" type="presOf" srcId="{C6B3C4C5-272F-7244-A49B-4245189C74A2}" destId="{6C4BD4C3-283A-CF4B-922D-9897B5C5D1A6}" srcOrd="0" destOrd="0" presId="urn:microsoft.com/office/officeart/2005/8/layout/orgChart1"/>
    <dgm:cxn modelId="{C1CA7E6D-B35E-134E-8291-57C323B885C8}" type="presOf" srcId="{DD09E390-5FCD-AA4A-803F-F4413D059D6E}" destId="{D7217D39-9910-604B-8469-775A36C44BB4}" srcOrd="0" destOrd="0" presId="urn:microsoft.com/office/officeart/2005/8/layout/orgChart1"/>
    <dgm:cxn modelId="{3ABA9959-C805-534F-A102-4B9BDFB6FF6B}" srcId="{8C2C5F03-41D9-2B41-8D13-A690F529342E}" destId="{2BF9E8B0-4380-604D-8B31-0FAE74459CD7}" srcOrd="0" destOrd="0" parTransId="{F9D745E8-083E-8A43-864D-CC4E028693E7}" sibTransId="{09E5DF94-5111-9B4D-9B71-801687EFD6AE}"/>
    <dgm:cxn modelId="{9D93CEA9-F2CD-0348-BEF6-93D1996AFDC8}" type="presOf" srcId="{664A1900-6EC9-FF4C-956D-84AB9EEC2AE3}" destId="{A43F6CE5-C40E-3140-90CB-053AE9CBDD16}" srcOrd="0" destOrd="0" presId="urn:microsoft.com/office/officeart/2005/8/layout/orgChart1"/>
    <dgm:cxn modelId="{6D9D2FAC-6448-3A4E-8B13-61B8C4E7EDCC}" type="presOf" srcId="{B608B6FB-F83A-254A-BE60-74BE64686B9D}" destId="{DD120A73-2E44-734C-8278-1C5AAB4F1C6D}" srcOrd="0" destOrd="0" presId="urn:microsoft.com/office/officeart/2005/8/layout/orgChart1"/>
    <dgm:cxn modelId="{3C23274E-D644-5541-931A-7B1BAD360833}" type="presOf" srcId="{8C2C5F03-41D9-2B41-8D13-A690F529342E}" destId="{24B15BFF-26BB-0F4D-B997-52FCF471D310}" srcOrd="0" destOrd="0" presId="urn:microsoft.com/office/officeart/2005/8/layout/orgChart1"/>
    <dgm:cxn modelId="{91AD429C-5DBA-4A47-A5D5-43FFAC697916}" type="presOf" srcId="{169BCCA9-0BE9-9D46-9BFF-97B61D243A9B}" destId="{CFE4D7BB-FD3E-984B-BF8B-488B9E5C792A}" srcOrd="0" destOrd="0" presId="urn:microsoft.com/office/officeart/2005/8/layout/orgChart1"/>
    <dgm:cxn modelId="{ACC2A6DB-FB91-B944-943B-02EE64DBCE91}" type="presOf" srcId="{ED64C7E9-97D9-1F44-8348-8CFAA19EAB54}" destId="{CE4F1641-361C-F547-A1CC-33CF075866ED}" srcOrd="0" destOrd="0" presId="urn:microsoft.com/office/officeart/2005/8/layout/orgChart1"/>
    <dgm:cxn modelId="{5A10CBE6-BF57-E64B-B193-09B556789F6A}" type="presOf" srcId="{8C2C5F03-41D9-2B41-8D13-A690F529342E}" destId="{C1963117-D601-B44C-80FF-76AC794D28B6}" srcOrd="1" destOrd="0" presId="urn:microsoft.com/office/officeart/2005/8/layout/orgChart1"/>
    <dgm:cxn modelId="{E5B764B0-98CB-0446-A4CD-33CAA5440D92}" type="presOf" srcId="{4C2D0279-15A3-884B-8E11-C74022286C21}" destId="{4F62D3CC-8915-E843-A15D-4A096548FC1A}" srcOrd="0" destOrd="0" presId="urn:microsoft.com/office/officeart/2005/8/layout/orgChart1"/>
    <dgm:cxn modelId="{3C87C518-0117-B24C-AE02-600A33D50AE8}" type="presOf" srcId="{ED64C7E9-97D9-1F44-8348-8CFAA19EAB54}" destId="{77ECF419-7727-EE4E-AC68-6B2DB0B24986}" srcOrd="1" destOrd="0" presId="urn:microsoft.com/office/officeart/2005/8/layout/orgChart1"/>
    <dgm:cxn modelId="{DD235A7C-B52D-D145-9C36-00D296AE4679}" type="presOf" srcId="{5A45616A-D487-2B4B-9860-2B2F410D2341}" destId="{A2C6B251-D7B2-2D4A-A1D2-402F6F17AC0B}" srcOrd="0" destOrd="0" presId="urn:microsoft.com/office/officeart/2005/8/layout/orgChart1"/>
    <dgm:cxn modelId="{958309BE-0B92-ED4B-B2A9-FDA6E6352935}" type="presParOf" srcId="{D7217D39-9910-604B-8469-775A36C44BB4}" destId="{289F1EFA-ED4D-8146-A70B-1C6B6675FB76}" srcOrd="0" destOrd="0" presId="urn:microsoft.com/office/officeart/2005/8/layout/orgChart1"/>
    <dgm:cxn modelId="{CFC98DC8-0866-A543-9E6D-3696BEB82E34}" type="presParOf" srcId="{289F1EFA-ED4D-8146-A70B-1C6B6675FB76}" destId="{507E1A85-EA07-6B42-BE26-23EC935B0120}" srcOrd="0" destOrd="0" presId="urn:microsoft.com/office/officeart/2005/8/layout/orgChart1"/>
    <dgm:cxn modelId="{BDFAB081-3969-D948-8D40-2E37C15E63E0}" type="presParOf" srcId="{507E1A85-EA07-6B42-BE26-23EC935B0120}" destId="{DD120A73-2E44-734C-8278-1C5AAB4F1C6D}" srcOrd="0" destOrd="0" presId="urn:microsoft.com/office/officeart/2005/8/layout/orgChart1"/>
    <dgm:cxn modelId="{0302F4E3-3B6C-D34B-AEB8-C1BBACB810D9}" type="presParOf" srcId="{507E1A85-EA07-6B42-BE26-23EC935B0120}" destId="{1BF9B9B8-D8C4-3F4F-AF64-A3A5EFD69FAC}" srcOrd="1" destOrd="0" presId="urn:microsoft.com/office/officeart/2005/8/layout/orgChart1"/>
    <dgm:cxn modelId="{7C571262-29AA-694F-9592-1E4FB46816CC}" type="presParOf" srcId="{289F1EFA-ED4D-8146-A70B-1C6B6675FB76}" destId="{0F165055-43E9-BF4C-B024-DBA212375749}" srcOrd="1" destOrd="0" presId="urn:microsoft.com/office/officeart/2005/8/layout/orgChart1"/>
    <dgm:cxn modelId="{F7A791A8-846F-C147-B1E7-5D20B3BC80E7}" type="presParOf" srcId="{0F165055-43E9-BF4C-B024-DBA212375749}" destId="{4F62D3CC-8915-E843-A15D-4A096548FC1A}" srcOrd="0" destOrd="0" presId="urn:microsoft.com/office/officeart/2005/8/layout/orgChart1"/>
    <dgm:cxn modelId="{FBF88550-0DD2-8440-8B5F-AF6B21F50401}" type="presParOf" srcId="{0F165055-43E9-BF4C-B024-DBA212375749}" destId="{6B48BB1E-CDAC-5646-9710-543CE7773324}" srcOrd="1" destOrd="0" presId="urn:microsoft.com/office/officeart/2005/8/layout/orgChart1"/>
    <dgm:cxn modelId="{0DB9BBE9-4EFD-1644-A088-EEEB7ACB5B2A}" type="presParOf" srcId="{6B48BB1E-CDAC-5646-9710-543CE7773324}" destId="{29F7E55F-80AF-E54B-BE82-81676001F9F5}" srcOrd="0" destOrd="0" presId="urn:microsoft.com/office/officeart/2005/8/layout/orgChart1"/>
    <dgm:cxn modelId="{0DBE82CE-8A55-7046-87C2-BA1778677568}" type="presParOf" srcId="{29F7E55F-80AF-E54B-BE82-81676001F9F5}" destId="{A2C6B251-D7B2-2D4A-A1D2-402F6F17AC0B}" srcOrd="0" destOrd="0" presId="urn:microsoft.com/office/officeart/2005/8/layout/orgChart1"/>
    <dgm:cxn modelId="{51EABA4D-EB95-D746-931C-09699736D7C8}" type="presParOf" srcId="{29F7E55F-80AF-E54B-BE82-81676001F9F5}" destId="{0744D063-088C-C74D-8E45-56B2BBB48791}" srcOrd="1" destOrd="0" presId="urn:microsoft.com/office/officeart/2005/8/layout/orgChart1"/>
    <dgm:cxn modelId="{EEAD0543-4020-B246-A423-8DD204CDE5B8}" type="presParOf" srcId="{6B48BB1E-CDAC-5646-9710-543CE7773324}" destId="{0E88CDCA-B774-4B47-9922-17565D1A250C}" srcOrd="1" destOrd="0" presId="urn:microsoft.com/office/officeart/2005/8/layout/orgChart1"/>
    <dgm:cxn modelId="{CEDA5E80-82FF-974F-A562-4CF6F3E417B8}" type="presParOf" srcId="{0E88CDCA-B774-4B47-9922-17565D1A250C}" destId="{CFE4D7BB-FD3E-984B-BF8B-488B9E5C792A}" srcOrd="0" destOrd="0" presId="urn:microsoft.com/office/officeart/2005/8/layout/orgChart1"/>
    <dgm:cxn modelId="{4CE6DC50-7FD1-034D-A027-415E98C432D3}" type="presParOf" srcId="{0E88CDCA-B774-4B47-9922-17565D1A250C}" destId="{EFFEB448-6157-6D46-8CEA-3EC0892173AA}" srcOrd="1" destOrd="0" presId="urn:microsoft.com/office/officeart/2005/8/layout/orgChart1"/>
    <dgm:cxn modelId="{728D3328-E4CB-2B4E-A75A-6E4DFE6C61D0}" type="presParOf" srcId="{EFFEB448-6157-6D46-8CEA-3EC0892173AA}" destId="{4C7C37D9-0567-334E-8993-AFB63A588AF5}" srcOrd="0" destOrd="0" presId="urn:microsoft.com/office/officeart/2005/8/layout/orgChart1"/>
    <dgm:cxn modelId="{F0251E0C-6483-EE4E-A3D7-CA5B9B411D19}" type="presParOf" srcId="{4C7C37D9-0567-334E-8993-AFB63A588AF5}" destId="{CE4F1641-361C-F547-A1CC-33CF075866ED}" srcOrd="0" destOrd="0" presId="urn:microsoft.com/office/officeart/2005/8/layout/orgChart1"/>
    <dgm:cxn modelId="{6AA3A70B-28FA-F74E-9750-D3E5618046AD}" type="presParOf" srcId="{4C7C37D9-0567-334E-8993-AFB63A588AF5}" destId="{77ECF419-7727-EE4E-AC68-6B2DB0B24986}" srcOrd="1" destOrd="0" presId="urn:microsoft.com/office/officeart/2005/8/layout/orgChart1"/>
    <dgm:cxn modelId="{AD93EF82-2642-CC45-AB1C-65503E5664DD}" type="presParOf" srcId="{EFFEB448-6157-6D46-8CEA-3EC0892173AA}" destId="{4D1F50DE-769A-7D49-B648-173503C38530}" srcOrd="1" destOrd="0" presId="urn:microsoft.com/office/officeart/2005/8/layout/orgChart1"/>
    <dgm:cxn modelId="{768B6B5A-CA3A-044D-878E-F290CF12DFFA}" type="presParOf" srcId="{EFFEB448-6157-6D46-8CEA-3EC0892173AA}" destId="{14A4C949-3A45-AE43-A2E1-D9D3C737E70A}" srcOrd="2" destOrd="0" presId="urn:microsoft.com/office/officeart/2005/8/layout/orgChart1"/>
    <dgm:cxn modelId="{88FD4A61-AF9E-A447-84F6-4FE900D9FFF4}" type="presParOf" srcId="{0E88CDCA-B774-4B47-9922-17565D1A250C}" destId="{6C4BD4C3-283A-CF4B-922D-9897B5C5D1A6}" srcOrd="2" destOrd="0" presId="urn:microsoft.com/office/officeart/2005/8/layout/orgChart1"/>
    <dgm:cxn modelId="{CD4DF4BD-E2AA-D347-8275-594DE7208C82}" type="presParOf" srcId="{0E88CDCA-B774-4B47-9922-17565D1A250C}" destId="{38D3B393-53A5-A04C-B58C-4814484457A8}" srcOrd="3" destOrd="0" presId="urn:microsoft.com/office/officeart/2005/8/layout/orgChart1"/>
    <dgm:cxn modelId="{453BB3BE-015D-754C-9B14-C5CF3CEA07F6}" type="presParOf" srcId="{38D3B393-53A5-A04C-B58C-4814484457A8}" destId="{C5CF46E0-12A0-D348-890B-ADBB21C409EF}" srcOrd="0" destOrd="0" presId="urn:microsoft.com/office/officeart/2005/8/layout/orgChart1"/>
    <dgm:cxn modelId="{1CE96B5E-6E8D-AD43-848A-E7AAAFA87F64}" type="presParOf" srcId="{C5CF46E0-12A0-D348-890B-ADBB21C409EF}" destId="{1D6BCD0C-AD4E-C941-8CDA-EC04EC2294FD}" srcOrd="0" destOrd="0" presId="urn:microsoft.com/office/officeart/2005/8/layout/orgChart1"/>
    <dgm:cxn modelId="{EDB7E53F-7688-F348-8F07-942FC9566A61}" type="presParOf" srcId="{C5CF46E0-12A0-D348-890B-ADBB21C409EF}" destId="{C79F24C8-6608-2941-B531-23BA910ABD46}" srcOrd="1" destOrd="0" presId="urn:microsoft.com/office/officeart/2005/8/layout/orgChart1"/>
    <dgm:cxn modelId="{92718997-2BD7-D84E-8819-DDB74B6F31B3}" type="presParOf" srcId="{38D3B393-53A5-A04C-B58C-4814484457A8}" destId="{AAFDB318-9844-C34F-8914-12A57B971D65}" srcOrd="1" destOrd="0" presId="urn:microsoft.com/office/officeart/2005/8/layout/orgChart1"/>
    <dgm:cxn modelId="{7735E585-19F3-154D-8950-D95C43A76F88}" type="presParOf" srcId="{38D3B393-53A5-A04C-B58C-4814484457A8}" destId="{393D9155-F61E-364B-9D39-42DAD64BC44D}" srcOrd="2" destOrd="0" presId="urn:microsoft.com/office/officeart/2005/8/layout/orgChart1"/>
    <dgm:cxn modelId="{0CCC8093-BE7C-5141-A828-ED661D1FD4A2}" type="presParOf" srcId="{6B48BB1E-CDAC-5646-9710-543CE7773324}" destId="{6CC3DE8B-9F82-1E48-920E-619F38ABDD13}" srcOrd="2" destOrd="0" presId="urn:microsoft.com/office/officeart/2005/8/layout/orgChart1"/>
    <dgm:cxn modelId="{7126C825-49F5-214E-BD06-626C05D40B26}" type="presParOf" srcId="{0F165055-43E9-BF4C-B024-DBA212375749}" destId="{A43F6CE5-C40E-3140-90CB-053AE9CBDD16}" srcOrd="2" destOrd="0" presId="urn:microsoft.com/office/officeart/2005/8/layout/orgChart1"/>
    <dgm:cxn modelId="{A7D0FB75-F0E0-3D46-B6B3-08A41AF4A33B}" type="presParOf" srcId="{0F165055-43E9-BF4C-B024-DBA212375749}" destId="{34532BAA-5401-9546-BF32-4C5477334200}" srcOrd="3" destOrd="0" presId="urn:microsoft.com/office/officeart/2005/8/layout/orgChart1"/>
    <dgm:cxn modelId="{105389B4-E6A8-F04F-86C0-978DCA5183A2}" type="presParOf" srcId="{34532BAA-5401-9546-BF32-4C5477334200}" destId="{0DE530AD-E5A6-8B46-8CE8-1B8465F0C43D}" srcOrd="0" destOrd="0" presId="urn:microsoft.com/office/officeart/2005/8/layout/orgChart1"/>
    <dgm:cxn modelId="{E3643D36-7277-D545-A3A5-23037E77DA76}" type="presParOf" srcId="{0DE530AD-E5A6-8B46-8CE8-1B8465F0C43D}" destId="{24B15BFF-26BB-0F4D-B997-52FCF471D310}" srcOrd="0" destOrd="0" presId="urn:microsoft.com/office/officeart/2005/8/layout/orgChart1"/>
    <dgm:cxn modelId="{A8F50678-F8D3-6E47-9E4D-2C5884325ABE}" type="presParOf" srcId="{0DE530AD-E5A6-8B46-8CE8-1B8465F0C43D}" destId="{C1963117-D601-B44C-80FF-76AC794D28B6}" srcOrd="1" destOrd="0" presId="urn:microsoft.com/office/officeart/2005/8/layout/orgChart1"/>
    <dgm:cxn modelId="{1C84BB32-C922-2B4F-9957-F370E8F7A7A6}" type="presParOf" srcId="{34532BAA-5401-9546-BF32-4C5477334200}" destId="{F1C699A5-D87D-2345-896F-7F842860D980}" srcOrd="1" destOrd="0" presId="urn:microsoft.com/office/officeart/2005/8/layout/orgChart1"/>
    <dgm:cxn modelId="{A1F5EFC6-36A2-E54B-9709-58836EF09B02}" type="presParOf" srcId="{F1C699A5-D87D-2345-896F-7F842860D980}" destId="{370199CA-44EF-AA48-B087-4E2C4A7D0E6D}" srcOrd="0" destOrd="0" presId="urn:microsoft.com/office/officeart/2005/8/layout/orgChart1"/>
    <dgm:cxn modelId="{99A014FE-C5B3-474C-A471-0A686458B121}" type="presParOf" srcId="{F1C699A5-D87D-2345-896F-7F842860D980}" destId="{12E0773B-719E-5E45-95A7-0DEA29848323}" srcOrd="1" destOrd="0" presId="urn:microsoft.com/office/officeart/2005/8/layout/orgChart1"/>
    <dgm:cxn modelId="{19D96396-C9D4-3B48-9F93-B9EDAFC54E1D}" type="presParOf" srcId="{12E0773B-719E-5E45-95A7-0DEA29848323}" destId="{1283BE56-3004-9145-A7B0-F67A965EC566}" srcOrd="0" destOrd="0" presId="urn:microsoft.com/office/officeart/2005/8/layout/orgChart1"/>
    <dgm:cxn modelId="{843C8355-8CC8-C24E-869F-A6A192F1CD07}" type="presParOf" srcId="{1283BE56-3004-9145-A7B0-F67A965EC566}" destId="{B63E8777-EF1C-B046-AADF-9F1EF777BBD6}" srcOrd="0" destOrd="0" presId="urn:microsoft.com/office/officeart/2005/8/layout/orgChart1"/>
    <dgm:cxn modelId="{518CD174-D4FF-484C-97B9-CDD46940F43B}" type="presParOf" srcId="{1283BE56-3004-9145-A7B0-F67A965EC566}" destId="{AC6473CE-D29F-434C-B2D8-AC60F47E7515}" srcOrd="1" destOrd="0" presId="urn:microsoft.com/office/officeart/2005/8/layout/orgChart1"/>
    <dgm:cxn modelId="{4A0EB133-4E12-E84E-A5E4-96E8040189A3}" type="presParOf" srcId="{12E0773B-719E-5E45-95A7-0DEA29848323}" destId="{96130527-9B85-8048-B74E-FC4A416B6DAC}" srcOrd="1" destOrd="0" presId="urn:microsoft.com/office/officeart/2005/8/layout/orgChart1"/>
    <dgm:cxn modelId="{1CC7E103-95C6-CA4B-8869-3862DF796C47}" type="presParOf" srcId="{12E0773B-719E-5E45-95A7-0DEA29848323}" destId="{1E77324D-497A-B34B-848D-9EDDD7908877}" srcOrd="2" destOrd="0" presId="urn:microsoft.com/office/officeart/2005/8/layout/orgChart1"/>
    <dgm:cxn modelId="{5B8C074B-8366-0C41-B023-B1D3ECF47CEA}" type="presParOf" srcId="{34532BAA-5401-9546-BF32-4C5477334200}" destId="{4F6A0973-E1CE-D04D-8570-BD6CEAB2F8D5}" srcOrd="2" destOrd="0" presId="urn:microsoft.com/office/officeart/2005/8/layout/orgChart1"/>
    <dgm:cxn modelId="{2B0ED396-4988-3841-99A6-31F04FD5E532}" type="presParOf" srcId="{289F1EFA-ED4D-8146-A70B-1C6B6675FB76}" destId="{DDF9CB2B-43F8-5D49-A713-A5EF61A0FC32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0C08F0A-B4F9-5640-94B2-B2EC981ED86B}" type="doc">
      <dgm:prSet loTypeId="urn:microsoft.com/office/officeart/2005/8/layout/process1" loCatId="" qsTypeId="urn:microsoft.com/office/officeart/2005/8/quickstyle/simple4" qsCatId="simple" csTypeId="urn:microsoft.com/office/officeart/2005/8/colors/accent1_2" csCatId="accent1" phldr="1"/>
      <dgm:spPr/>
    </dgm:pt>
    <dgm:pt modelId="{983B3D33-B6F1-EE4F-91D6-3091899028B1}">
      <dgm:prSet phldrT="[Text]"/>
      <dgm:spPr/>
      <dgm:t>
        <a:bodyPr/>
        <a:lstStyle/>
        <a:p>
          <a:r>
            <a:rPr lang="en-US" dirty="0" smtClean="0"/>
            <a:t>Train</a:t>
          </a:r>
          <a:endParaRPr lang="en-US" dirty="0"/>
        </a:p>
      </dgm:t>
    </dgm:pt>
    <dgm:pt modelId="{ACB23B2E-7FFD-2F40-84CE-5E35D322959D}" type="parTrans" cxnId="{F19A897B-CC5C-2A49-B13C-859269696EC6}">
      <dgm:prSet/>
      <dgm:spPr/>
      <dgm:t>
        <a:bodyPr/>
        <a:lstStyle/>
        <a:p>
          <a:endParaRPr lang="en-US"/>
        </a:p>
      </dgm:t>
    </dgm:pt>
    <dgm:pt modelId="{33872D88-F502-3D4A-91CE-26FD6BD6BC12}" type="sibTrans" cxnId="{F19A897B-CC5C-2A49-B13C-859269696EC6}">
      <dgm:prSet/>
      <dgm:spPr/>
      <dgm:t>
        <a:bodyPr/>
        <a:lstStyle/>
        <a:p>
          <a:endParaRPr lang="en-US"/>
        </a:p>
      </dgm:t>
    </dgm:pt>
    <dgm:pt modelId="{013557D1-FCC8-9A41-9E84-9B919973C2F2}">
      <dgm:prSet phldrT="[Text]"/>
      <dgm:spPr/>
      <dgm:t>
        <a:bodyPr/>
        <a:lstStyle/>
        <a:p>
          <a:r>
            <a:rPr lang="en-US" dirty="0" smtClean="0"/>
            <a:t>Test/Evaluate</a:t>
          </a:r>
          <a:endParaRPr lang="en-US" dirty="0"/>
        </a:p>
      </dgm:t>
    </dgm:pt>
    <dgm:pt modelId="{E5B59FBD-62FF-9E43-B76B-BF606F1746CA}" type="parTrans" cxnId="{602D5EDF-E789-BE4C-97A3-8C0DFF453FB0}">
      <dgm:prSet/>
      <dgm:spPr/>
      <dgm:t>
        <a:bodyPr/>
        <a:lstStyle/>
        <a:p>
          <a:endParaRPr lang="en-US"/>
        </a:p>
      </dgm:t>
    </dgm:pt>
    <dgm:pt modelId="{5BA1B482-9AE6-5D42-A77F-7B1E27C92291}" type="sibTrans" cxnId="{602D5EDF-E789-BE4C-97A3-8C0DFF453FB0}">
      <dgm:prSet/>
      <dgm:spPr/>
      <dgm:t>
        <a:bodyPr/>
        <a:lstStyle/>
        <a:p>
          <a:endParaRPr lang="en-US"/>
        </a:p>
      </dgm:t>
    </dgm:pt>
    <dgm:pt modelId="{70648184-6485-0A41-BFD8-6AC1843EC064}">
      <dgm:prSet phldrT="[Text]"/>
      <dgm:spPr/>
      <dgm:t>
        <a:bodyPr/>
        <a:lstStyle/>
        <a:p>
          <a:r>
            <a:rPr lang="en-US" dirty="0" smtClean="0"/>
            <a:t>Apply</a:t>
          </a:r>
          <a:endParaRPr lang="en-US" dirty="0"/>
        </a:p>
      </dgm:t>
    </dgm:pt>
    <dgm:pt modelId="{3D76D69F-314D-2C41-AB98-52D706C5F93B}" type="parTrans" cxnId="{8A0822F4-2182-B640-8786-60D6FB09B63E}">
      <dgm:prSet/>
      <dgm:spPr/>
      <dgm:t>
        <a:bodyPr/>
        <a:lstStyle/>
        <a:p>
          <a:endParaRPr lang="en-US"/>
        </a:p>
      </dgm:t>
    </dgm:pt>
    <dgm:pt modelId="{EE230687-A03D-D84F-B94B-DF5EB532DA6B}" type="sibTrans" cxnId="{8A0822F4-2182-B640-8786-60D6FB09B63E}">
      <dgm:prSet/>
      <dgm:spPr/>
      <dgm:t>
        <a:bodyPr/>
        <a:lstStyle/>
        <a:p>
          <a:endParaRPr lang="en-US"/>
        </a:p>
      </dgm:t>
    </dgm:pt>
    <dgm:pt modelId="{8FAFCBD4-986B-AB43-ADB5-A4A0F226E40F}" type="pres">
      <dgm:prSet presAssocID="{F0C08F0A-B4F9-5640-94B2-B2EC981ED86B}" presName="Name0" presStyleCnt="0">
        <dgm:presLayoutVars>
          <dgm:dir/>
          <dgm:resizeHandles val="exact"/>
        </dgm:presLayoutVars>
      </dgm:prSet>
      <dgm:spPr/>
    </dgm:pt>
    <dgm:pt modelId="{E58B785A-2988-9243-9440-02210A4DEDB5}" type="pres">
      <dgm:prSet presAssocID="{983B3D33-B6F1-EE4F-91D6-3091899028B1}" presName="node" presStyleLbl="node1" presStyleIdx="0" presStyleCnt="3">
        <dgm:presLayoutVars>
          <dgm:bulletEnabled val="1"/>
        </dgm:presLayoutVars>
      </dgm:prSet>
      <dgm:spPr/>
    </dgm:pt>
    <dgm:pt modelId="{3A594C04-C8BA-EF4D-B904-617057FFC523}" type="pres">
      <dgm:prSet presAssocID="{33872D88-F502-3D4A-91CE-26FD6BD6BC12}" presName="sibTrans" presStyleLbl="sibTrans2D1" presStyleIdx="0" presStyleCnt="2"/>
      <dgm:spPr/>
    </dgm:pt>
    <dgm:pt modelId="{82FA71D2-7487-D342-B2DF-D81D1F89C75B}" type="pres">
      <dgm:prSet presAssocID="{33872D88-F502-3D4A-91CE-26FD6BD6BC12}" presName="connectorText" presStyleLbl="sibTrans2D1" presStyleIdx="0" presStyleCnt="2"/>
      <dgm:spPr/>
    </dgm:pt>
    <dgm:pt modelId="{CA950905-0BA9-C74A-BCA7-B4F4F555065F}" type="pres">
      <dgm:prSet presAssocID="{013557D1-FCC8-9A41-9E84-9B919973C2F2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5ABEBF5-A6AC-344D-96C2-934CC66608A5}" type="pres">
      <dgm:prSet presAssocID="{5BA1B482-9AE6-5D42-A77F-7B1E27C92291}" presName="sibTrans" presStyleLbl="sibTrans2D1" presStyleIdx="1" presStyleCnt="2"/>
      <dgm:spPr/>
    </dgm:pt>
    <dgm:pt modelId="{41DF3408-56C3-AD4E-8399-7232D4649F65}" type="pres">
      <dgm:prSet presAssocID="{5BA1B482-9AE6-5D42-A77F-7B1E27C92291}" presName="connectorText" presStyleLbl="sibTrans2D1" presStyleIdx="1" presStyleCnt="2"/>
      <dgm:spPr/>
    </dgm:pt>
    <dgm:pt modelId="{5459E3D5-CEFA-A44A-8B11-EE05C101A3A0}" type="pres">
      <dgm:prSet presAssocID="{70648184-6485-0A41-BFD8-6AC1843EC064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02D5EDF-E789-BE4C-97A3-8C0DFF453FB0}" srcId="{F0C08F0A-B4F9-5640-94B2-B2EC981ED86B}" destId="{013557D1-FCC8-9A41-9E84-9B919973C2F2}" srcOrd="1" destOrd="0" parTransId="{E5B59FBD-62FF-9E43-B76B-BF606F1746CA}" sibTransId="{5BA1B482-9AE6-5D42-A77F-7B1E27C92291}"/>
    <dgm:cxn modelId="{8A0822F4-2182-B640-8786-60D6FB09B63E}" srcId="{F0C08F0A-B4F9-5640-94B2-B2EC981ED86B}" destId="{70648184-6485-0A41-BFD8-6AC1843EC064}" srcOrd="2" destOrd="0" parTransId="{3D76D69F-314D-2C41-AB98-52D706C5F93B}" sibTransId="{EE230687-A03D-D84F-B94B-DF5EB532DA6B}"/>
    <dgm:cxn modelId="{8945525E-C524-3541-9E29-06F65C584EA7}" type="presOf" srcId="{5BA1B482-9AE6-5D42-A77F-7B1E27C92291}" destId="{41DF3408-56C3-AD4E-8399-7232D4649F65}" srcOrd="1" destOrd="0" presId="urn:microsoft.com/office/officeart/2005/8/layout/process1"/>
    <dgm:cxn modelId="{F547C5BF-A171-FF4A-9557-9B8E61784610}" type="presOf" srcId="{983B3D33-B6F1-EE4F-91D6-3091899028B1}" destId="{E58B785A-2988-9243-9440-02210A4DEDB5}" srcOrd="0" destOrd="0" presId="urn:microsoft.com/office/officeart/2005/8/layout/process1"/>
    <dgm:cxn modelId="{B71D2898-9EB3-2048-9383-1928AC2D3B2B}" type="presOf" srcId="{70648184-6485-0A41-BFD8-6AC1843EC064}" destId="{5459E3D5-CEFA-A44A-8B11-EE05C101A3A0}" srcOrd="0" destOrd="0" presId="urn:microsoft.com/office/officeart/2005/8/layout/process1"/>
    <dgm:cxn modelId="{35AF0891-EC85-0147-9EF7-FDBDE80C98F8}" type="presOf" srcId="{33872D88-F502-3D4A-91CE-26FD6BD6BC12}" destId="{3A594C04-C8BA-EF4D-B904-617057FFC523}" srcOrd="0" destOrd="0" presId="urn:microsoft.com/office/officeart/2005/8/layout/process1"/>
    <dgm:cxn modelId="{02003062-092D-B143-AF47-A89D374D7CB1}" type="presOf" srcId="{F0C08F0A-B4F9-5640-94B2-B2EC981ED86B}" destId="{8FAFCBD4-986B-AB43-ADB5-A4A0F226E40F}" srcOrd="0" destOrd="0" presId="urn:microsoft.com/office/officeart/2005/8/layout/process1"/>
    <dgm:cxn modelId="{1544DF47-8A8E-C941-9D4D-D3893441C67B}" type="presOf" srcId="{013557D1-FCC8-9A41-9E84-9B919973C2F2}" destId="{CA950905-0BA9-C74A-BCA7-B4F4F555065F}" srcOrd="0" destOrd="0" presId="urn:microsoft.com/office/officeart/2005/8/layout/process1"/>
    <dgm:cxn modelId="{044898A6-332C-A24A-8D6B-8AA3D75C6F20}" type="presOf" srcId="{33872D88-F502-3D4A-91CE-26FD6BD6BC12}" destId="{82FA71D2-7487-D342-B2DF-D81D1F89C75B}" srcOrd="1" destOrd="0" presId="urn:microsoft.com/office/officeart/2005/8/layout/process1"/>
    <dgm:cxn modelId="{02B0EFDA-23FB-544B-BFCE-47DAA6B1AB04}" type="presOf" srcId="{5BA1B482-9AE6-5D42-A77F-7B1E27C92291}" destId="{25ABEBF5-A6AC-344D-96C2-934CC66608A5}" srcOrd="0" destOrd="0" presId="urn:microsoft.com/office/officeart/2005/8/layout/process1"/>
    <dgm:cxn modelId="{F19A897B-CC5C-2A49-B13C-859269696EC6}" srcId="{F0C08F0A-B4F9-5640-94B2-B2EC981ED86B}" destId="{983B3D33-B6F1-EE4F-91D6-3091899028B1}" srcOrd="0" destOrd="0" parTransId="{ACB23B2E-7FFD-2F40-84CE-5E35D322959D}" sibTransId="{33872D88-F502-3D4A-91CE-26FD6BD6BC12}"/>
    <dgm:cxn modelId="{0B0974F0-1C86-1041-90C7-B47F4BFE6AB8}" type="presParOf" srcId="{8FAFCBD4-986B-AB43-ADB5-A4A0F226E40F}" destId="{E58B785A-2988-9243-9440-02210A4DEDB5}" srcOrd="0" destOrd="0" presId="urn:microsoft.com/office/officeart/2005/8/layout/process1"/>
    <dgm:cxn modelId="{C0582756-3BE4-3743-9A10-F1A09ABFECD1}" type="presParOf" srcId="{8FAFCBD4-986B-AB43-ADB5-A4A0F226E40F}" destId="{3A594C04-C8BA-EF4D-B904-617057FFC523}" srcOrd="1" destOrd="0" presId="urn:microsoft.com/office/officeart/2005/8/layout/process1"/>
    <dgm:cxn modelId="{0AC0E0AA-A826-C348-9DFD-033E3B517C61}" type="presParOf" srcId="{3A594C04-C8BA-EF4D-B904-617057FFC523}" destId="{82FA71D2-7487-D342-B2DF-D81D1F89C75B}" srcOrd="0" destOrd="0" presId="urn:microsoft.com/office/officeart/2005/8/layout/process1"/>
    <dgm:cxn modelId="{270A99BF-8132-784C-B914-D6C5E567313D}" type="presParOf" srcId="{8FAFCBD4-986B-AB43-ADB5-A4A0F226E40F}" destId="{CA950905-0BA9-C74A-BCA7-B4F4F555065F}" srcOrd="2" destOrd="0" presId="urn:microsoft.com/office/officeart/2005/8/layout/process1"/>
    <dgm:cxn modelId="{E719AB13-03A0-124A-993B-950098A66805}" type="presParOf" srcId="{8FAFCBD4-986B-AB43-ADB5-A4A0F226E40F}" destId="{25ABEBF5-A6AC-344D-96C2-934CC66608A5}" srcOrd="3" destOrd="0" presId="urn:microsoft.com/office/officeart/2005/8/layout/process1"/>
    <dgm:cxn modelId="{4E5879A2-E6F0-4E40-9540-6F56EA0D3C7F}" type="presParOf" srcId="{25ABEBF5-A6AC-344D-96C2-934CC66608A5}" destId="{41DF3408-56C3-AD4E-8399-7232D4649F65}" srcOrd="0" destOrd="0" presId="urn:microsoft.com/office/officeart/2005/8/layout/process1"/>
    <dgm:cxn modelId="{1E1CDAAA-3147-AB4D-88E4-19D069FEBC01}" type="presParOf" srcId="{8FAFCBD4-986B-AB43-ADB5-A4A0F226E40F}" destId="{5459E3D5-CEFA-A44A-8B11-EE05C101A3A0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0C08F0A-B4F9-5640-94B2-B2EC981ED86B}" type="doc">
      <dgm:prSet loTypeId="urn:microsoft.com/office/officeart/2005/8/layout/process1" loCatId="" qsTypeId="urn:microsoft.com/office/officeart/2005/8/quickstyle/simple4" qsCatId="simple" csTypeId="urn:microsoft.com/office/officeart/2005/8/colors/accent1_2" csCatId="accent1" phldr="1"/>
      <dgm:spPr/>
    </dgm:pt>
    <dgm:pt modelId="{983B3D33-B6F1-EE4F-91D6-3091899028B1}">
      <dgm:prSet phldrT="[Text]"/>
      <dgm:spPr/>
      <dgm:t>
        <a:bodyPr/>
        <a:lstStyle/>
        <a:p>
          <a:r>
            <a:rPr lang="en-US" dirty="0" smtClean="0"/>
            <a:t>Train</a:t>
          </a:r>
          <a:endParaRPr lang="en-US" dirty="0"/>
        </a:p>
      </dgm:t>
    </dgm:pt>
    <dgm:pt modelId="{ACB23B2E-7FFD-2F40-84CE-5E35D322959D}" type="parTrans" cxnId="{F19A897B-CC5C-2A49-B13C-859269696EC6}">
      <dgm:prSet/>
      <dgm:spPr/>
      <dgm:t>
        <a:bodyPr/>
        <a:lstStyle/>
        <a:p>
          <a:endParaRPr lang="en-US"/>
        </a:p>
      </dgm:t>
    </dgm:pt>
    <dgm:pt modelId="{33872D88-F502-3D4A-91CE-26FD6BD6BC12}" type="sibTrans" cxnId="{F19A897B-CC5C-2A49-B13C-859269696EC6}">
      <dgm:prSet/>
      <dgm:spPr/>
      <dgm:t>
        <a:bodyPr/>
        <a:lstStyle/>
        <a:p>
          <a:endParaRPr lang="en-US"/>
        </a:p>
      </dgm:t>
    </dgm:pt>
    <dgm:pt modelId="{013557D1-FCC8-9A41-9E84-9B919973C2F2}">
      <dgm:prSet phldrT="[Text]"/>
      <dgm:spPr/>
      <dgm:t>
        <a:bodyPr/>
        <a:lstStyle/>
        <a:p>
          <a:r>
            <a:rPr lang="en-US" dirty="0" smtClean="0"/>
            <a:t>Test/Evaluate</a:t>
          </a:r>
          <a:endParaRPr lang="en-US" dirty="0"/>
        </a:p>
      </dgm:t>
    </dgm:pt>
    <dgm:pt modelId="{E5B59FBD-62FF-9E43-B76B-BF606F1746CA}" type="parTrans" cxnId="{602D5EDF-E789-BE4C-97A3-8C0DFF453FB0}">
      <dgm:prSet/>
      <dgm:spPr/>
      <dgm:t>
        <a:bodyPr/>
        <a:lstStyle/>
        <a:p>
          <a:endParaRPr lang="en-US"/>
        </a:p>
      </dgm:t>
    </dgm:pt>
    <dgm:pt modelId="{5BA1B482-9AE6-5D42-A77F-7B1E27C92291}" type="sibTrans" cxnId="{602D5EDF-E789-BE4C-97A3-8C0DFF453FB0}">
      <dgm:prSet/>
      <dgm:spPr/>
      <dgm:t>
        <a:bodyPr/>
        <a:lstStyle/>
        <a:p>
          <a:endParaRPr lang="en-US"/>
        </a:p>
      </dgm:t>
    </dgm:pt>
    <dgm:pt modelId="{70648184-6485-0A41-BFD8-6AC1843EC064}">
      <dgm:prSet phldrT="[Text]"/>
      <dgm:spPr/>
      <dgm:t>
        <a:bodyPr/>
        <a:lstStyle/>
        <a:p>
          <a:r>
            <a:rPr lang="en-US" dirty="0" smtClean="0"/>
            <a:t>Apply</a:t>
          </a:r>
          <a:endParaRPr lang="en-US" dirty="0"/>
        </a:p>
      </dgm:t>
    </dgm:pt>
    <dgm:pt modelId="{3D76D69F-314D-2C41-AB98-52D706C5F93B}" type="parTrans" cxnId="{8A0822F4-2182-B640-8786-60D6FB09B63E}">
      <dgm:prSet/>
      <dgm:spPr/>
      <dgm:t>
        <a:bodyPr/>
        <a:lstStyle/>
        <a:p>
          <a:endParaRPr lang="en-US"/>
        </a:p>
      </dgm:t>
    </dgm:pt>
    <dgm:pt modelId="{EE230687-A03D-D84F-B94B-DF5EB532DA6B}" type="sibTrans" cxnId="{8A0822F4-2182-B640-8786-60D6FB09B63E}">
      <dgm:prSet/>
      <dgm:spPr/>
      <dgm:t>
        <a:bodyPr/>
        <a:lstStyle/>
        <a:p>
          <a:endParaRPr lang="en-US"/>
        </a:p>
      </dgm:t>
    </dgm:pt>
    <dgm:pt modelId="{8FAFCBD4-986B-AB43-ADB5-A4A0F226E40F}" type="pres">
      <dgm:prSet presAssocID="{F0C08F0A-B4F9-5640-94B2-B2EC981ED86B}" presName="Name0" presStyleCnt="0">
        <dgm:presLayoutVars>
          <dgm:dir/>
          <dgm:resizeHandles val="exact"/>
        </dgm:presLayoutVars>
      </dgm:prSet>
      <dgm:spPr/>
    </dgm:pt>
    <dgm:pt modelId="{E58B785A-2988-9243-9440-02210A4DEDB5}" type="pres">
      <dgm:prSet presAssocID="{983B3D33-B6F1-EE4F-91D6-3091899028B1}" presName="node" presStyleLbl="node1" presStyleIdx="0" presStyleCnt="3">
        <dgm:presLayoutVars>
          <dgm:bulletEnabled val="1"/>
        </dgm:presLayoutVars>
      </dgm:prSet>
      <dgm:spPr/>
    </dgm:pt>
    <dgm:pt modelId="{3A594C04-C8BA-EF4D-B904-617057FFC523}" type="pres">
      <dgm:prSet presAssocID="{33872D88-F502-3D4A-91CE-26FD6BD6BC12}" presName="sibTrans" presStyleLbl="sibTrans2D1" presStyleIdx="0" presStyleCnt="2"/>
      <dgm:spPr/>
    </dgm:pt>
    <dgm:pt modelId="{82FA71D2-7487-D342-B2DF-D81D1F89C75B}" type="pres">
      <dgm:prSet presAssocID="{33872D88-F502-3D4A-91CE-26FD6BD6BC12}" presName="connectorText" presStyleLbl="sibTrans2D1" presStyleIdx="0" presStyleCnt="2"/>
      <dgm:spPr/>
    </dgm:pt>
    <dgm:pt modelId="{CA950905-0BA9-C74A-BCA7-B4F4F555065F}" type="pres">
      <dgm:prSet presAssocID="{013557D1-FCC8-9A41-9E84-9B919973C2F2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5ABEBF5-A6AC-344D-96C2-934CC66608A5}" type="pres">
      <dgm:prSet presAssocID="{5BA1B482-9AE6-5D42-A77F-7B1E27C92291}" presName="sibTrans" presStyleLbl="sibTrans2D1" presStyleIdx="1" presStyleCnt="2"/>
      <dgm:spPr/>
    </dgm:pt>
    <dgm:pt modelId="{41DF3408-56C3-AD4E-8399-7232D4649F65}" type="pres">
      <dgm:prSet presAssocID="{5BA1B482-9AE6-5D42-A77F-7B1E27C92291}" presName="connectorText" presStyleLbl="sibTrans2D1" presStyleIdx="1" presStyleCnt="2"/>
      <dgm:spPr/>
    </dgm:pt>
    <dgm:pt modelId="{5459E3D5-CEFA-A44A-8B11-EE05C101A3A0}" type="pres">
      <dgm:prSet presAssocID="{70648184-6485-0A41-BFD8-6AC1843EC064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02D5EDF-E789-BE4C-97A3-8C0DFF453FB0}" srcId="{F0C08F0A-B4F9-5640-94B2-B2EC981ED86B}" destId="{013557D1-FCC8-9A41-9E84-9B919973C2F2}" srcOrd="1" destOrd="0" parTransId="{E5B59FBD-62FF-9E43-B76B-BF606F1746CA}" sibTransId="{5BA1B482-9AE6-5D42-A77F-7B1E27C92291}"/>
    <dgm:cxn modelId="{8A0822F4-2182-B640-8786-60D6FB09B63E}" srcId="{F0C08F0A-B4F9-5640-94B2-B2EC981ED86B}" destId="{70648184-6485-0A41-BFD8-6AC1843EC064}" srcOrd="2" destOrd="0" parTransId="{3D76D69F-314D-2C41-AB98-52D706C5F93B}" sibTransId="{EE230687-A03D-D84F-B94B-DF5EB532DA6B}"/>
    <dgm:cxn modelId="{9CBE59CA-0D6E-0840-A0F0-F30C14B2B2B2}" type="presOf" srcId="{33872D88-F502-3D4A-91CE-26FD6BD6BC12}" destId="{82FA71D2-7487-D342-B2DF-D81D1F89C75B}" srcOrd="1" destOrd="0" presId="urn:microsoft.com/office/officeart/2005/8/layout/process1"/>
    <dgm:cxn modelId="{76B05D61-1978-8E48-9AB0-CE47305D4607}" type="presOf" srcId="{5BA1B482-9AE6-5D42-A77F-7B1E27C92291}" destId="{25ABEBF5-A6AC-344D-96C2-934CC66608A5}" srcOrd="0" destOrd="0" presId="urn:microsoft.com/office/officeart/2005/8/layout/process1"/>
    <dgm:cxn modelId="{14753572-421D-264F-A739-866AED0BD9C1}" type="presOf" srcId="{5BA1B482-9AE6-5D42-A77F-7B1E27C92291}" destId="{41DF3408-56C3-AD4E-8399-7232D4649F65}" srcOrd="1" destOrd="0" presId="urn:microsoft.com/office/officeart/2005/8/layout/process1"/>
    <dgm:cxn modelId="{215CB133-D3BA-804A-9799-0343811F96CB}" type="presOf" srcId="{33872D88-F502-3D4A-91CE-26FD6BD6BC12}" destId="{3A594C04-C8BA-EF4D-B904-617057FFC523}" srcOrd="0" destOrd="0" presId="urn:microsoft.com/office/officeart/2005/8/layout/process1"/>
    <dgm:cxn modelId="{E72E7DDB-C58D-AD43-AC82-EB4B9ADA258A}" type="presOf" srcId="{013557D1-FCC8-9A41-9E84-9B919973C2F2}" destId="{CA950905-0BA9-C74A-BCA7-B4F4F555065F}" srcOrd="0" destOrd="0" presId="urn:microsoft.com/office/officeart/2005/8/layout/process1"/>
    <dgm:cxn modelId="{ABF9D994-CDCE-184F-82DA-603BD945AD87}" type="presOf" srcId="{70648184-6485-0A41-BFD8-6AC1843EC064}" destId="{5459E3D5-CEFA-A44A-8B11-EE05C101A3A0}" srcOrd="0" destOrd="0" presId="urn:microsoft.com/office/officeart/2005/8/layout/process1"/>
    <dgm:cxn modelId="{23121E81-786C-DC4A-BD08-6AE390AD9077}" type="presOf" srcId="{983B3D33-B6F1-EE4F-91D6-3091899028B1}" destId="{E58B785A-2988-9243-9440-02210A4DEDB5}" srcOrd="0" destOrd="0" presId="urn:microsoft.com/office/officeart/2005/8/layout/process1"/>
    <dgm:cxn modelId="{A80297D6-7ED4-D64A-A549-AABC111B8151}" type="presOf" srcId="{F0C08F0A-B4F9-5640-94B2-B2EC981ED86B}" destId="{8FAFCBD4-986B-AB43-ADB5-A4A0F226E40F}" srcOrd="0" destOrd="0" presId="urn:microsoft.com/office/officeart/2005/8/layout/process1"/>
    <dgm:cxn modelId="{F19A897B-CC5C-2A49-B13C-859269696EC6}" srcId="{F0C08F0A-B4F9-5640-94B2-B2EC981ED86B}" destId="{983B3D33-B6F1-EE4F-91D6-3091899028B1}" srcOrd="0" destOrd="0" parTransId="{ACB23B2E-7FFD-2F40-84CE-5E35D322959D}" sibTransId="{33872D88-F502-3D4A-91CE-26FD6BD6BC12}"/>
    <dgm:cxn modelId="{739A0FDF-CB8F-7542-B391-C684359F9CE6}" type="presParOf" srcId="{8FAFCBD4-986B-AB43-ADB5-A4A0F226E40F}" destId="{E58B785A-2988-9243-9440-02210A4DEDB5}" srcOrd="0" destOrd="0" presId="urn:microsoft.com/office/officeart/2005/8/layout/process1"/>
    <dgm:cxn modelId="{79873979-9B18-5B41-AB47-7D581E110089}" type="presParOf" srcId="{8FAFCBD4-986B-AB43-ADB5-A4A0F226E40F}" destId="{3A594C04-C8BA-EF4D-B904-617057FFC523}" srcOrd="1" destOrd="0" presId="urn:microsoft.com/office/officeart/2005/8/layout/process1"/>
    <dgm:cxn modelId="{6F78AE9C-2A8F-2247-B37E-4E46A74FF621}" type="presParOf" srcId="{3A594C04-C8BA-EF4D-B904-617057FFC523}" destId="{82FA71D2-7487-D342-B2DF-D81D1F89C75B}" srcOrd="0" destOrd="0" presId="urn:microsoft.com/office/officeart/2005/8/layout/process1"/>
    <dgm:cxn modelId="{6C6CDC32-23FE-534D-94DA-8AA3F4157DAD}" type="presParOf" srcId="{8FAFCBD4-986B-AB43-ADB5-A4A0F226E40F}" destId="{CA950905-0BA9-C74A-BCA7-B4F4F555065F}" srcOrd="2" destOrd="0" presId="urn:microsoft.com/office/officeart/2005/8/layout/process1"/>
    <dgm:cxn modelId="{8AF651BA-8D5D-4A4A-8E9D-A99961E0829F}" type="presParOf" srcId="{8FAFCBD4-986B-AB43-ADB5-A4A0F226E40F}" destId="{25ABEBF5-A6AC-344D-96C2-934CC66608A5}" srcOrd="3" destOrd="0" presId="urn:microsoft.com/office/officeart/2005/8/layout/process1"/>
    <dgm:cxn modelId="{B64A3AC1-9D6D-8F43-A5FA-6395CE9BA3A7}" type="presParOf" srcId="{25ABEBF5-A6AC-344D-96C2-934CC66608A5}" destId="{41DF3408-56C3-AD4E-8399-7232D4649F65}" srcOrd="0" destOrd="0" presId="urn:microsoft.com/office/officeart/2005/8/layout/process1"/>
    <dgm:cxn modelId="{896DD318-AC69-BF4A-8CB0-1C63008DF737}" type="presParOf" srcId="{8FAFCBD4-986B-AB43-ADB5-A4A0F226E40F}" destId="{5459E3D5-CEFA-A44A-8B11-EE05C101A3A0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05007B9-B7A3-B54A-897C-772FC3D29F50}" type="doc">
      <dgm:prSet loTypeId="urn:microsoft.com/office/officeart/2008/layout/HalfCircleOrganizationChart" loCatId="" qsTypeId="urn:microsoft.com/office/officeart/2005/8/quickstyle/simple4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215CD63D-72F3-FF48-9A41-D98036E3BB81}">
      <dgm:prSet phldrT="[Text]"/>
      <dgm:spPr/>
      <dgm:t>
        <a:bodyPr/>
        <a:lstStyle/>
        <a:p>
          <a:r>
            <a:rPr lang="en-US" dirty="0" smtClean="0"/>
            <a:t>Data</a:t>
          </a:r>
          <a:endParaRPr lang="en-US" dirty="0"/>
        </a:p>
      </dgm:t>
    </dgm:pt>
    <dgm:pt modelId="{1897F68E-4FD5-5344-B431-95D73A8E5E72}" type="parTrans" cxnId="{59BA0D22-E593-4949-89AC-075C76CE68D9}">
      <dgm:prSet/>
      <dgm:spPr/>
      <dgm:t>
        <a:bodyPr/>
        <a:lstStyle/>
        <a:p>
          <a:endParaRPr lang="en-US"/>
        </a:p>
      </dgm:t>
    </dgm:pt>
    <dgm:pt modelId="{C0B9F42E-3B50-3D47-AA14-4E902B141F9C}" type="sibTrans" cxnId="{59BA0D22-E593-4949-89AC-075C76CE68D9}">
      <dgm:prSet/>
      <dgm:spPr/>
      <dgm:t>
        <a:bodyPr/>
        <a:lstStyle/>
        <a:p>
          <a:endParaRPr lang="en-US"/>
        </a:p>
      </dgm:t>
    </dgm:pt>
    <dgm:pt modelId="{B62AA91D-0041-BC4F-B60A-C0F78A51ED80}">
      <dgm:prSet phldrT="[Text]"/>
      <dgm:spPr/>
      <dgm:t>
        <a:bodyPr/>
        <a:lstStyle/>
        <a:p>
          <a:r>
            <a:rPr lang="en-US" dirty="0" smtClean="0"/>
            <a:t>Training Set</a:t>
          </a:r>
          <a:endParaRPr lang="en-US" dirty="0"/>
        </a:p>
      </dgm:t>
    </dgm:pt>
    <dgm:pt modelId="{651E0DDD-822F-524A-A0FA-E3D6BCFCA192}" type="parTrans" cxnId="{773B2B52-716A-C541-B851-8807C96C9F95}">
      <dgm:prSet/>
      <dgm:spPr/>
      <dgm:t>
        <a:bodyPr/>
        <a:lstStyle/>
        <a:p>
          <a:endParaRPr lang="en-US"/>
        </a:p>
      </dgm:t>
    </dgm:pt>
    <dgm:pt modelId="{A572AB9C-9CD0-084E-8578-DEFDD4656F53}" type="sibTrans" cxnId="{773B2B52-716A-C541-B851-8807C96C9F95}">
      <dgm:prSet/>
      <dgm:spPr/>
      <dgm:t>
        <a:bodyPr/>
        <a:lstStyle/>
        <a:p>
          <a:endParaRPr lang="en-US"/>
        </a:p>
      </dgm:t>
    </dgm:pt>
    <dgm:pt modelId="{7526BCAA-E6B5-2D45-8FF3-10F1D1EA7EDC}">
      <dgm:prSet phldrT="[Text]"/>
      <dgm:spPr/>
      <dgm:t>
        <a:bodyPr/>
        <a:lstStyle/>
        <a:p>
          <a:r>
            <a:rPr lang="en-US" dirty="0" smtClean="0"/>
            <a:t>Testing Set</a:t>
          </a:r>
          <a:endParaRPr lang="en-US" dirty="0"/>
        </a:p>
      </dgm:t>
    </dgm:pt>
    <dgm:pt modelId="{FE31894C-088B-774F-9E99-4A3EE0ACAEFC}" type="parTrans" cxnId="{2083C13A-E5D6-E042-A873-7B3386484FE5}">
      <dgm:prSet/>
      <dgm:spPr/>
      <dgm:t>
        <a:bodyPr/>
        <a:lstStyle/>
        <a:p>
          <a:endParaRPr lang="en-US"/>
        </a:p>
      </dgm:t>
    </dgm:pt>
    <dgm:pt modelId="{58D173E8-A79E-7443-900E-D393428334E3}" type="sibTrans" cxnId="{2083C13A-E5D6-E042-A873-7B3386484FE5}">
      <dgm:prSet/>
      <dgm:spPr/>
      <dgm:t>
        <a:bodyPr/>
        <a:lstStyle/>
        <a:p>
          <a:endParaRPr lang="en-US"/>
        </a:p>
      </dgm:t>
    </dgm:pt>
    <dgm:pt modelId="{36E461BF-DCE8-AB4B-89AF-74011DA2F1B0}" type="pres">
      <dgm:prSet presAssocID="{805007B9-B7A3-B54A-897C-772FC3D29F50}" presName="Name0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A813F4BD-56DE-E24E-A75B-629447A23743}" type="pres">
      <dgm:prSet presAssocID="{215CD63D-72F3-FF48-9A41-D98036E3BB81}" presName="hierRoot1" presStyleCnt="0">
        <dgm:presLayoutVars>
          <dgm:hierBranch val="init"/>
        </dgm:presLayoutVars>
      </dgm:prSet>
      <dgm:spPr/>
    </dgm:pt>
    <dgm:pt modelId="{CC8A950D-073F-3B4D-B6AF-188AE7B7E633}" type="pres">
      <dgm:prSet presAssocID="{215CD63D-72F3-FF48-9A41-D98036E3BB81}" presName="rootComposite1" presStyleCnt="0"/>
      <dgm:spPr/>
    </dgm:pt>
    <dgm:pt modelId="{AF8FADA6-4F9A-AA49-9B0E-BBAF5CFB2550}" type="pres">
      <dgm:prSet presAssocID="{215CD63D-72F3-FF48-9A41-D98036E3BB81}" presName="rootText1" presStyleLbl="alignAcc1" presStyleIdx="0" presStyleCnt="0">
        <dgm:presLayoutVars>
          <dgm:chPref val="3"/>
        </dgm:presLayoutVars>
      </dgm:prSet>
      <dgm:spPr/>
    </dgm:pt>
    <dgm:pt modelId="{BA9791A9-ACFA-EE40-B6EC-4FD55E10B45A}" type="pres">
      <dgm:prSet presAssocID="{215CD63D-72F3-FF48-9A41-D98036E3BB81}" presName="topArc1" presStyleLbl="parChTrans1D1" presStyleIdx="0" presStyleCnt="6"/>
      <dgm:spPr/>
    </dgm:pt>
    <dgm:pt modelId="{63D54E17-4537-6D4E-917F-BD2AE865EAA2}" type="pres">
      <dgm:prSet presAssocID="{215CD63D-72F3-FF48-9A41-D98036E3BB81}" presName="bottomArc1" presStyleLbl="parChTrans1D1" presStyleIdx="1" presStyleCnt="6"/>
      <dgm:spPr/>
    </dgm:pt>
    <dgm:pt modelId="{370E3BF7-518D-324D-9FBD-32FAC91D2EEB}" type="pres">
      <dgm:prSet presAssocID="{215CD63D-72F3-FF48-9A41-D98036E3BB81}" presName="topConnNode1" presStyleLbl="node1" presStyleIdx="0" presStyleCnt="0"/>
      <dgm:spPr/>
    </dgm:pt>
    <dgm:pt modelId="{4DBFB8FA-3E40-FC4D-8ACF-4B1E62E6F0A0}" type="pres">
      <dgm:prSet presAssocID="{215CD63D-72F3-FF48-9A41-D98036E3BB81}" presName="hierChild2" presStyleCnt="0"/>
      <dgm:spPr/>
    </dgm:pt>
    <dgm:pt modelId="{49551068-F7F9-E243-8CB2-B24AE9963E70}" type="pres">
      <dgm:prSet presAssocID="{651E0DDD-822F-524A-A0FA-E3D6BCFCA192}" presName="Name28" presStyleLbl="parChTrans1D2" presStyleIdx="0" presStyleCnt="2"/>
      <dgm:spPr/>
    </dgm:pt>
    <dgm:pt modelId="{3AE2A302-BBEA-EF4C-80AE-C7F6A17C4018}" type="pres">
      <dgm:prSet presAssocID="{B62AA91D-0041-BC4F-B60A-C0F78A51ED80}" presName="hierRoot2" presStyleCnt="0">
        <dgm:presLayoutVars>
          <dgm:hierBranch val="init"/>
        </dgm:presLayoutVars>
      </dgm:prSet>
      <dgm:spPr/>
    </dgm:pt>
    <dgm:pt modelId="{F7C928A0-20D6-714E-A5F3-BE86E480E4D4}" type="pres">
      <dgm:prSet presAssocID="{B62AA91D-0041-BC4F-B60A-C0F78A51ED80}" presName="rootComposite2" presStyleCnt="0"/>
      <dgm:spPr/>
    </dgm:pt>
    <dgm:pt modelId="{DE2166B1-E0F9-174D-92B7-3FC04DAC9063}" type="pres">
      <dgm:prSet presAssocID="{B62AA91D-0041-BC4F-B60A-C0F78A51ED80}" presName="rootText2" presStyleLbl="alignAcc1" presStyleIdx="0" presStyleCnt="0">
        <dgm:presLayoutVars>
          <dgm:chPref val="3"/>
        </dgm:presLayoutVars>
      </dgm:prSet>
      <dgm:spPr/>
    </dgm:pt>
    <dgm:pt modelId="{DC9383EC-DECB-4F48-9B64-73C7BB1FA5A6}" type="pres">
      <dgm:prSet presAssocID="{B62AA91D-0041-BC4F-B60A-C0F78A51ED80}" presName="topArc2" presStyleLbl="parChTrans1D1" presStyleIdx="2" presStyleCnt="6"/>
      <dgm:spPr/>
    </dgm:pt>
    <dgm:pt modelId="{CD616360-C3A9-6041-A7C7-896FFE313597}" type="pres">
      <dgm:prSet presAssocID="{B62AA91D-0041-BC4F-B60A-C0F78A51ED80}" presName="bottomArc2" presStyleLbl="parChTrans1D1" presStyleIdx="3" presStyleCnt="6"/>
      <dgm:spPr/>
    </dgm:pt>
    <dgm:pt modelId="{16CAF5BC-33FD-704A-87E3-157EBFD58994}" type="pres">
      <dgm:prSet presAssocID="{B62AA91D-0041-BC4F-B60A-C0F78A51ED80}" presName="topConnNode2" presStyleLbl="node2" presStyleIdx="0" presStyleCnt="0"/>
      <dgm:spPr/>
    </dgm:pt>
    <dgm:pt modelId="{8E9C1E25-D54D-AE4D-A57A-35CB54241ACF}" type="pres">
      <dgm:prSet presAssocID="{B62AA91D-0041-BC4F-B60A-C0F78A51ED80}" presName="hierChild4" presStyleCnt="0"/>
      <dgm:spPr/>
    </dgm:pt>
    <dgm:pt modelId="{3E8048C5-7836-7541-ACAF-7E56589287E6}" type="pres">
      <dgm:prSet presAssocID="{B62AA91D-0041-BC4F-B60A-C0F78A51ED80}" presName="hierChild5" presStyleCnt="0"/>
      <dgm:spPr/>
    </dgm:pt>
    <dgm:pt modelId="{C38D00E3-4E3A-6845-B598-C8A0D8539941}" type="pres">
      <dgm:prSet presAssocID="{FE31894C-088B-774F-9E99-4A3EE0ACAEFC}" presName="Name28" presStyleLbl="parChTrans1D2" presStyleIdx="1" presStyleCnt="2"/>
      <dgm:spPr/>
    </dgm:pt>
    <dgm:pt modelId="{3806A7F7-56FD-5A4F-A3AC-F139DAD370B8}" type="pres">
      <dgm:prSet presAssocID="{7526BCAA-E6B5-2D45-8FF3-10F1D1EA7EDC}" presName="hierRoot2" presStyleCnt="0">
        <dgm:presLayoutVars>
          <dgm:hierBranch val="init"/>
        </dgm:presLayoutVars>
      </dgm:prSet>
      <dgm:spPr/>
    </dgm:pt>
    <dgm:pt modelId="{3630736B-CA03-A14E-BB49-C845F363A89A}" type="pres">
      <dgm:prSet presAssocID="{7526BCAA-E6B5-2D45-8FF3-10F1D1EA7EDC}" presName="rootComposite2" presStyleCnt="0"/>
      <dgm:spPr/>
    </dgm:pt>
    <dgm:pt modelId="{E6F77DE1-88C2-7D4B-9B92-109EDD9D9F84}" type="pres">
      <dgm:prSet presAssocID="{7526BCAA-E6B5-2D45-8FF3-10F1D1EA7EDC}" presName="rootText2" presStyleLbl="alignAcc1" presStyleIdx="0" presStyleCnt="0">
        <dgm:presLayoutVars>
          <dgm:chPref val="3"/>
        </dgm:presLayoutVars>
      </dgm:prSet>
      <dgm:spPr/>
    </dgm:pt>
    <dgm:pt modelId="{660EB006-15E5-1F44-9AFB-39982399503D}" type="pres">
      <dgm:prSet presAssocID="{7526BCAA-E6B5-2D45-8FF3-10F1D1EA7EDC}" presName="topArc2" presStyleLbl="parChTrans1D1" presStyleIdx="4" presStyleCnt="6"/>
      <dgm:spPr/>
    </dgm:pt>
    <dgm:pt modelId="{36FA2DC0-DE65-7847-9883-0D75D550F3C3}" type="pres">
      <dgm:prSet presAssocID="{7526BCAA-E6B5-2D45-8FF3-10F1D1EA7EDC}" presName="bottomArc2" presStyleLbl="parChTrans1D1" presStyleIdx="5" presStyleCnt="6"/>
      <dgm:spPr/>
    </dgm:pt>
    <dgm:pt modelId="{AB3485A8-E880-084F-B6E1-2E714E4EA8FF}" type="pres">
      <dgm:prSet presAssocID="{7526BCAA-E6B5-2D45-8FF3-10F1D1EA7EDC}" presName="topConnNode2" presStyleLbl="node2" presStyleIdx="0" presStyleCnt="0"/>
      <dgm:spPr/>
    </dgm:pt>
    <dgm:pt modelId="{0D8D1DA5-CAC8-C54F-AD6D-F2C5D463B186}" type="pres">
      <dgm:prSet presAssocID="{7526BCAA-E6B5-2D45-8FF3-10F1D1EA7EDC}" presName="hierChild4" presStyleCnt="0"/>
      <dgm:spPr/>
    </dgm:pt>
    <dgm:pt modelId="{EBCBE4C1-B185-3B48-9FB0-A8FAD1E394C2}" type="pres">
      <dgm:prSet presAssocID="{7526BCAA-E6B5-2D45-8FF3-10F1D1EA7EDC}" presName="hierChild5" presStyleCnt="0"/>
      <dgm:spPr/>
    </dgm:pt>
    <dgm:pt modelId="{605F459F-87F7-E040-B988-FA3FD914D9C3}" type="pres">
      <dgm:prSet presAssocID="{215CD63D-72F3-FF48-9A41-D98036E3BB81}" presName="hierChild3" presStyleCnt="0"/>
      <dgm:spPr/>
    </dgm:pt>
  </dgm:ptLst>
  <dgm:cxnLst>
    <dgm:cxn modelId="{2083C13A-E5D6-E042-A873-7B3386484FE5}" srcId="{215CD63D-72F3-FF48-9A41-D98036E3BB81}" destId="{7526BCAA-E6B5-2D45-8FF3-10F1D1EA7EDC}" srcOrd="1" destOrd="0" parTransId="{FE31894C-088B-774F-9E99-4A3EE0ACAEFC}" sibTransId="{58D173E8-A79E-7443-900E-D393428334E3}"/>
    <dgm:cxn modelId="{C31F1B84-0390-E342-B1EB-C4A458C19402}" type="presOf" srcId="{215CD63D-72F3-FF48-9A41-D98036E3BB81}" destId="{370E3BF7-518D-324D-9FBD-32FAC91D2EEB}" srcOrd="1" destOrd="0" presId="urn:microsoft.com/office/officeart/2008/layout/HalfCircleOrganizationChart"/>
    <dgm:cxn modelId="{D85AC719-8961-E342-976A-94873D8A7636}" type="presOf" srcId="{7526BCAA-E6B5-2D45-8FF3-10F1D1EA7EDC}" destId="{E6F77DE1-88C2-7D4B-9B92-109EDD9D9F84}" srcOrd="0" destOrd="0" presId="urn:microsoft.com/office/officeart/2008/layout/HalfCircleOrganizationChart"/>
    <dgm:cxn modelId="{312AFC40-9015-1F4D-A50C-2D5969F81EEC}" type="presOf" srcId="{805007B9-B7A3-B54A-897C-772FC3D29F50}" destId="{36E461BF-DCE8-AB4B-89AF-74011DA2F1B0}" srcOrd="0" destOrd="0" presId="urn:microsoft.com/office/officeart/2008/layout/HalfCircleOrganizationChart"/>
    <dgm:cxn modelId="{CADF7A1E-A551-9A47-9B31-98931C9F8A58}" type="presOf" srcId="{B62AA91D-0041-BC4F-B60A-C0F78A51ED80}" destId="{DE2166B1-E0F9-174D-92B7-3FC04DAC9063}" srcOrd="0" destOrd="0" presId="urn:microsoft.com/office/officeart/2008/layout/HalfCircleOrganizationChart"/>
    <dgm:cxn modelId="{DB80E74B-646F-B749-8F89-A60048E0DEE3}" type="presOf" srcId="{B62AA91D-0041-BC4F-B60A-C0F78A51ED80}" destId="{16CAF5BC-33FD-704A-87E3-157EBFD58994}" srcOrd="1" destOrd="0" presId="urn:microsoft.com/office/officeart/2008/layout/HalfCircleOrganizationChart"/>
    <dgm:cxn modelId="{0EFB1D1A-EE40-0843-84B1-45E20140803B}" type="presOf" srcId="{651E0DDD-822F-524A-A0FA-E3D6BCFCA192}" destId="{49551068-F7F9-E243-8CB2-B24AE9963E70}" srcOrd="0" destOrd="0" presId="urn:microsoft.com/office/officeart/2008/layout/HalfCircleOrganizationChart"/>
    <dgm:cxn modelId="{B15E64BE-E5E4-1946-A18E-7AC451859322}" type="presOf" srcId="{FE31894C-088B-774F-9E99-4A3EE0ACAEFC}" destId="{C38D00E3-4E3A-6845-B598-C8A0D8539941}" srcOrd="0" destOrd="0" presId="urn:microsoft.com/office/officeart/2008/layout/HalfCircleOrganizationChart"/>
    <dgm:cxn modelId="{E994A7C7-9F37-2940-8D13-BEDB05BDF2E6}" type="presOf" srcId="{215CD63D-72F3-FF48-9A41-D98036E3BB81}" destId="{AF8FADA6-4F9A-AA49-9B0E-BBAF5CFB2550}" srcOrd="0" destOrd="0" presId="urn:microsoft.com/office/officeart/2008/layout/HalfCircleOrganizationChart"/>
    <dgm:cxn modelId="{59BA0D22-E593-4949-89AC-075C76CE68D9}" srcId="{805007B9-B7A3-B54A-897C-772FC3D29F50}" destId="{215CD63D-72F3-FF48-9A41-D98036E3BB81}" srcOrd="0" destOrd="0" parTransId="{1897F68E-4FD5-5344-B431-95D73A8E5E72}" sibTransId="{C0B9F42E-3B50-3D47-AA14-4E902B141F9C}"/>
    <dgm:cxn modelId="{773B2B52-716A-C541-B851-8807C96C9F95}" srcId="{215CD63D-72F3-FF48-9A41-D98036E3BB81}" destId="{B62AA91D-0041-BC4F-B60A-C0F78A51ED80}" srcOrd="0" destOrd="0" parTransId="{651E0DDD-822F-524A-A0FA-E3D6BCFCA192}" sibTransId="{A572AB9C-9CD0-084E-8578-DEFDD4656F53}"/>
    <dgm:cxn modelId="{D524DB9A-1FAB-644C-BDD0-1BFEFA52FCD0}" type="presOf" srcId="{7526BCAA-E6B5-2D45-8FF3-10F1D1EA7EDC}" destId="{AB3485A8-E880-084F-B6E1-2E714E4EA8FF}" srcOrd="1" destOrd="0" presId="urn:microsoft.com/office/officeart/2008/layout/HalfCircleOrganizationChart"/>
    <dgm:cxn modelId="{57EC8CC0-9338-EF40-8EFC-FD5077E6FAD3}" type="presParOf" srcId="{36E461BF-DCE8-AB4B-89AF-74011DA2F1B0}" destId="{A813F4BD-56DE-E24E-A75B-629447A23743}" srcOrd="0" destOrd="0" presId="urn:microsoft.com/office/officeart/2008/layout/HalfCircleOrganizationChart"/>
    <dgm:cxn modelId="{6C0D23F4-9EC3-4D40-B91A-D75B90B27568}" type="presParOf" srcId="{A813F4BD-56DE-E24E-A75B-629447A23743}" destId="{CC8A950D-073F-3B4D-B6AF-188AE7B7E633}" srcOrd="0" destOrd="0" presId="urn:microsoft.com/office/officeart/2008/layout/HalfCircleOrganizationChart"/>
    <dgm:cxn modelId="{81A49539-2CF8-1149-AFBC-E379CDE36784}" type="presParOf" srcId="{CC8A950D-073F-3B4D-B6AF-188AE7B7E633}" destId="{AF8FADA6-4F9A-AA49-9B0E-BBAF5CFB2550}" srcOrd="0" destOrd="0" presId="urn:microsoft.com/office/officeart/2008/layout/HalfCircleOrganizationChart"/>
    <dgm:cxn modelId="{84592E72-08C1-164F-99F5-D5EB6AB847A6}" type="presParOf" srcId="{CC8A950D-073F-3B4D-B6AF-188AE7B7E633}" destId="{BA9791A9-ACFA-EE40-B6EC-4FD55E10B45A}" srcOrd="1" destOrd="0" presId="urn:microsoft.com/office/officeart/2008/layout/HalfCircleOrganizationChart"/>
    <dgm:cxn modelId="{064EE9DD-AE1D-3644-9ACA-D23304D47C29}" type="presParOf" srcId="{CC8A950D-073F-3B4D-B6AF-188AE7B7E633}" destId="{63D54E17-4537-6D4E-917F-BD2AE865EAA2}" srcOrd="2" destOrd="0" presId="urn:microsoft.com/office/officeart/2008/layout/HalfCircleOrganizationChart"/>
    <dgm:cxn modelId="{DD2C4A2F-20FF-0B46-8996-4BC42B4469E3}" type="presParOf" srcId="{CC8A950D-073F-3B4D-B6AF-188AE7B7E633}" destId="{370E3BF7-518D-324D-9FBD-32FAC91D2EEB}" srcOrd="3" destOrd="0" presId="urn:microsoft.com/office/officeart/2008/layout/HalfCircleOrganizationChart"/>
    <dgm:cxn modelId="{855F4C69-89D8-0A4C-BDE9-5B1CACAC7810}" type="presParOf" srcId="{A813F4BD-56DE-E24E-A75B-629447A23743}" destId="{4DBFB8FA-3E40-FC4D-8ACF-4B1E62E6F0A0}" srcOrd="1" destOrd="0" presId="urn:microsoft.com/office/officeart/2008/layout/HalfCircleOrganizationChart"/>
    <dgm:cxn modelId="{9B38521E-93E8-D349-8B4C-745A6F97C37B}" type="presParOf" srcId="{4DBFB8FA-3E40-FC4D-8ACF-4B1E62E6F0A0}" destId="{49551068-F7F9-E243-8CB2-B24AE9963E70}" srcOrd="0" destOrd="0" presId="urn:microsoft.com/office/officeart/2008/layout/HalfCircleOrganizationChart"/>
    <dgm:cxn modelId="{55B72B77-5347-1748-8DC2-14938A41F51C}" type="presParOf" srcId="{4DBFB8FA-3E40-FC4D-8ACF-4B1E62E6F0A0}" destId="{3AE2A302-BBEA-EF4C-80AE-C7F6A17C4018}" srcOrd="1" destOrd="0" presId="urn:microsoft.com/office/officeart/2008/layout/HalfCircleOrganizationChart"/>
    <dgm:cxn modelId="{D0C50534-0E47-A841-B0E6-B1324E759E16}" type="presParOf" srcId="{3AE2A302-BBEA-EF4C-80AE-C7F6A17C4018}" destId="{F7C928A0-20D6-714E-A5F3-BE86E480E4D4}" srcOrd="0" destOrd="0" presId="urn:microsoft.com/office/officeart/2008/layout/HalfCircleOrganizationChart"/>
    <dgm:cxn modelId="{09B3BA75-827C-8848-97D2-E2DBAD291136}" type="presParOf" srcId="{F7C928A0-20D6-714E-A5F3-BE86E480E4D4}" destId="{DE2166B1-E0F9-174D-92B7-3FC04DAC9063}" srcOrd="0" destOrd="0" presId="urn:microsoft.com/office/officeart/2008/layout/HalfCircleOrganizationChart"/>
    <dgm:cxn modelId="{FEA652E0-9ECF-4949-BE8E-3708766C9C6B}" type="presParOf" srcId="{F7C928A0-20D6-714E-A5F3-BE86E480E4D4}" destId="{DC9383EC-DECB-4F48-9B64-73C7BB1FA5A6}" srcOrd="1" destOrd="0" presId="urn:microsoft.com/office/officeart/2008/layout/HalfCircleOrganizationChart"/>
    <dgm:cxn modelId="{AD1263E2-7BED-3442-8F16-032DCC39D3B1}" type="presParOf" srcId="{F7C928A0-20D6-714E-A5F3-BE86E480E4D4}" destId="{CD616360-C3A9-6041-A7C7-896FFE313597}" srcOrd="2" destOrd="0" presId="urn:microsoft.com/office/officeart/2008/layout/HalfCircleOrganizationChart"/>
    <dgm:cxn modelId="{CEFA140B-9932-1445-B15C-7770EA4D9F56}" type="presParOf" srcId="{F7C928A0-20D6-714E-A5F3-BE86E480E4D4}" destId="{16CAF5BC-33FD-704A-87E3-157EBFD58994}" srcOrd="3" destOrd="0" presId="urn:microsoft.com/office/officeart/2008/layout/HalfCircleOrganizationChart"/>
    <dgm:cxn modelId="{A6FD37D5-74AE-F341-A02D-99B491BA0BAB}" type="presParOf" srcId="{3AE2A302-BBEA-EF4C-80AE-C7F6A17C4018}" destId="{8E9C1E25-D54D-AE4D-A57A-35CB54241ACF}" srcOrd="1" destOrd="0" presId="urn:microsoft.com/office/officeart/2008/layout/HalfCircleOrganizationChart"/>
    <dgm:cxn modelId="{C87AF6D1-9436-9E49-AA7B-863394E8CE1A}" type="presParOf" srcId="{3AE2A302-BBEA-EF4C-80AE-C7F6A17C4018}" destId="{3E8048C5-7836-7541-ACAF-7E56589287E6}" srcOrd="2" destOrd="0" presId="urn:microsoft.com/office/officeart/2008/layout/HalfCircleOrganizationChart"/>
    <dgm:cxn modelId="{7C1D34AE-537F-F84D-A28A-3CF6748F0BA5}" type="presParOf" srcId="{4DBFB8FA-3E40-FC4D-8ACF-4B1E62E6F0A0}" destId="{C38D00E3-4E3A-6845-B598-C8A0D8539941}" srcOrd="2" destOrd="0" presId="urn:microsoft.com/office/officeart/2008/layout/HalfCircleOrganizationChart"/>
    <dgm:cxn modelId="{A5021091-26E0-9440-A24E-CAB99B5206C9}" type="presParOf" srcId="{4DBFB8FA-3E40-FC4D-8ACF-4B1E62E6F0A0}" destId="{3806A7F7-56FD-5A4F-A3AC-F139DAD370B8}" srcOrd="3" destOrd="0" presId="urn:microsoft.com/office/officeart/2008/layout/HalfCircleOrganizationChart"/>
    <dgm:cxn modelId="{DFF05F6D-C25B-5D41-AAF8-62243DDF939A}" type="presParOf" srcId="{3806A7F7-56FD-5A4F-A3AC-F139DAD370B8}" destId="{3630736B-CA03-A14E-BB49-C845F363A89A}" srcOrd="0" destOrd="0" presId="urn:microsoft.com/office/officeart/2008/layout/HalfCircleOrganizationChart"/>
    <dgm:cxn modelId="{DD34BEF5-B043-A146-B76B-5C80FB411B25}" type="presParOf" srcId="{3630736B-CA03-A14E-BB49-C845F363A89A}" destId="{E6F77DE1-88C2-7D4B-9B92-109EDD9D9F84}" srcOrd="0" destOrd="0" presId="urn:microsoft.com/office/officeart/2008/layout/HalfCircleOrganizationChart"/>
    <dgm:cxn modelId="{91E817BB-B6DB-D448-8628-FE3AF569E1E5}" type="presParOf" srcId="{3630736B-CA03-A14E-BB49-C845F363A89A}" destId="{660EB006-15E5-1F44-9AFB-39982399503D}" srcOrd="1" destOrd="0" presId="urn:microsoft.com/office/officeart/2008/layout/HalfCircleOrganizationChart"/>
    <dgm:cxn modelId="{068A4C23-5DA2-C345-9612-658CE1693375}" type="presParOf" srcId="{3630736B-CA03-A14E-BB49-C845F363A89A}" destId="{36FA2DC0-DE65-7847-9883-0D75D550F3C3}" srcOrd="2" destOrd="0" presId="urn:microsoft.com/office/officeart/2008/layout/HalfCircleOrganizationChart"/>
    <dgm:cxn modelId="{D0B14E4D-AC7D-8745-BB36-B75395CDD2DA}" type="presParOf" srcId="{3630736B-CA03-A14E-BB49-C845F363A89A}" destId="{AB3485A8-E880-084F-B6E1-2E714E4EA8FF}" srcOrd="3" destOrd="0" presId="urn:microsoft.com/office/officeart/2008/layout/HalfCircleOrganizationChart"/>
    <dgm:cxn modelId="{D7C1C47F-EBD1-6343-9496-08E8AF37ADA9}" type="presParOf" srcId="{3806A7F7-56FD-5A4F-A3AC-F139DAD370B8}" destId="{0D8D1DA5-CAC8-C54F-AD6D-F2C5D463B186}" srcOrd="1" destOrd="0" presId="urn:microsoft.com/office/officeart/2008/layout/HalfCircleOrganizationChart"/>
    <dgm:cxn modelId="{3F397266-855F-FC40-A4E4-2D609FF6C7F1}" type="presParOf" srcId="{3806A7F7-56FD-5A4F-A3AC-F139DAD370B8}" destId="{EBCBE4C1-B185-3B48-9FB0-A8FAD1E394C2}" srcOrd="2" destOrd="0" presId="urn:microsoft.com/office/officeart/2008/layout/HalfCircleOrganizationChart"/>
    <dgm:cxn modelId="{A12D5862-1FB4-4A4D-A52A-0826EA3B98D7}" type="presParOf" srcId="{A813F4BD-56DE-E24E-A75B-629447A23743}" destId="{605F459F-87F7-E040-B988-FA3FD914D9C3}" srcOrd="2" destOrd="0" presId="urn:microsoft.com/office/officeart/2008/layout/HalfCircleOrganizationChar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0199CA-44EF-AA48-B087-4E2C4A7D0E6D}">
      <dsp:nvSpPr>
        <dsp:cNvPr id="0" name=""/>
        <dsp:cNvSpPr/>
      </dsp:nvSpPr>
      <dsp:spPr>
        <a:xfrm>
          <a:off x="5101251" y="2243820"/>
          <a:ext cx="277971" cy="85244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52445"/>
              </a:lnTo>
              <a:lnTo>
                <a:pt x="277971" y="852445"/>
              </a:lnTo>
            </a:path>
          </a:pathLst>
        </a:custGeom>
        <a:noFill/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43F6CE5-C40E-3140-90CB-053AE9CBDD16}">
      <dsp:nvSpPr>
        <dsp:cNvPr id="0" name=""/>
        <dsp:cNvSpPr/>
      </dsp:nvSpPr>
      <dsp:spPr>
        <a:xfrm>
          <a:off x="4721357" y="928088"/>
          <a:ext cx="1121151" cy="38915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4579"/>
              </a:lnTo>
              <a:lnTo>
                <a:pt x="1121151" y="194579"/>
              </a:lnTo>
              <a:lnTo>
                <a:pt x="1121151" y="389159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C4BD4C3-283A-CF4B-922D-9897B5C5D1A6}">
      <dsp:nvSpPr>
        <dsp:cNvPr id="0" name=""/>
        <dsp:cNvSpPr/>
      </dsp:nvSpPr>
      <dsp:spPr>
        <a:xfrm>
          <a:off x="2858948" y="2243820"/>
          <a:ext cx="277971" cy="216817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68176"/>
              </a:lnTo>
              <a:lnTo>
                <a:pt x="277971" y="2168176"/>
              </a:lnTo>
            </a:path>
          </a:pathLst>
        </a:custGeom>
        <a:noFill/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FE4D7BB-FD3E-984B-BF8B-488B9E5C792A}">
      <dsp:nvSpPr>
        <dsp:cNvPr id="0" name=""/>
        <dsp:cNvSpPr/>
      </dsp:nvSpPr>
      <dsp:spPr>
        <a:xfrm>
          <a:off x="2858948" y="2243820"/>
          <a:ext cx="277971" cy="85244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52445"/>
              </a:lnTo>
              <a:lnTo>
                <a:pt x="277971" y="852445"/>
              </a:lnTo>
            </a:path>
          </a:pathLst>
        </a:custGeom>
        <a:noFill/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F62D3CC-8915-E843-A15D-4A096548FC1A}">
      <dsp:nvSpPr>
        <dsp:cNvPr id="0" name=""/>
        <dsp:cNvSpPr/>
      </dsp:nvSpPr>
      <dsp:spPr>
        <a:xfrm>
          <a:off x="3600205" y="928088"/>
          <a:ext cx="1121151" cy="389159"/>
        </a:xfrm>
        <a:custGeom>
          <a:avLst/>
          <a:gdLst/>
          <a:ahLst/>
          <a:cxnLst/>
          <a:rect l="0" t="0" r="0" b="0"/>
          <a:pathLst>
            <a:path>
              <a:moveTo>
                <a:pt x="1121151" y="0"/>
              </a:moveTo>
              <a:lnTo>
                <a:pt x="1121151" y="194579"/>
              </a:lnTo>
              <a:lnTo>
                <a:pt x="0" y="194579"/>
              </a:lnTo>
              <a:lnTo>
                <a:pt x="0" y="389159"/>
              </a:lnTo>
            </a:path>
          </a:pathLst>
        </a:cu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D120A73-2E44-734C-8278-1C5AAB4F1C6D}">
      <dsp:nvSpPr>
        <dsp:cNvPr id="0" name=""/>
        <dsp:cNvSpPr/>
      </dsp:nvSpPr>
      <dsp:spPr>
        <a:xfrm>
          <a:off x="3794785" y="1517"/>
          <a:ext cx="1853142" cy="926571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Machine Learning</a:t>
          </a:r>
          <a:endParaRPr lang="en-US" sz="2300" kern="1200" dirty="0"/>
        </a:p>
      </dsp:txBody>
      <dsp:txXfrm>
        <a:off x="3794785" y="1517"/>
        <a:ext cx="1853142" cy="926571"/>
      </dsp:txXfrm>
    </dsp:sp>
    <dsp:sp modelId="{A2C6B251-D7B2-2D4A-A1D2-402F6F17AC0B}">
      <dsp:nvSpPr>
        <dsp:cNvPr id="0" name=""/>
        <dsp:cNvSpPr/>
      </dsp:nvSpPr>
      <dsp:spPr>
        <a:xfrm>
          <a:off x="2673634" y="1317248"/>
          <a:ext cx="1853142" cy="926571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Supervised Learning</a:t>
          </a:r>
          <a:endParaRPr lang="en-US" sz="2300" kern="1200" dirty="0"/>
        </a:p>
      </dsp:txBody>
      <dsp:txXfrm>
        <a:off x="2673634" y="1317248"/>
        <a:ext cx="1853142" cy="926571"/>
      </dsp:txXfrm>
    </dsp:sp>
    <dsp:sp modelId="{CE4F1641-361C-F547-A1CC-33CF075866ED}">
      <dsp:nvSpPr>
        <dsp:cNvPr id="0" name=""/>
        <dsp:cNvSpPr/>
      </dsp:nvSpPr>
      <dsp:spPr>
        <a:xfrm>
          <a:off x="3136920" y="2632979"/>
          <a:ext cx="1853142" cy="92657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Classification</a:t>
          </a:r>
          <a:endParaRPr lang="en-US" sz="2300" kern="1200" dirty="0"/>
        </a:p>
      </dsp:txBody>
      <dsp:txXfrm>
        <a:off x="3136920" y="2632979"/>
        <a:ext cx="1853142" cy="926571"/>
      </dsp:txXfrm>
    </dsp:sp>
    <dsp:sp modelId="{1D6BCD0C-AD4E-C941-8CDA-EC04EC2294FD}">
      <dsp:nvSpPr>
        <dsp:cNvPr id="0" name=""/>
        <dsp:cNvSpPr/>
      </dsp:nvSpPr>
      <dsp:spPr>
        <a:xfrm>
          <a:off x="3136920" y="3948711"/>
          <a:ext cx="1853142" cy="92657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Regression</a:t>
          </a:r>
          <a:endParaRPr lang="en-US" sz="2300" kern="1200" dirty="0"/>
        </a:p>
      </dsp:txBody>
      <dsp:txXfrm>
        <a:off x="3136920" y="3948711"/>
        <a:ext cx="1853142" cy="926571"/>
      </dsp:txXfrm>
    </dsp:sp>
    <dsp:sp modelId="{24B15BFF-26BB-0F4D-B997-52FCF471D310}">
      <dsp:nvSpPr>
        <dsp:cNvPr id="0" name=""/>
        <dsp:cNvSpPr/>
      </dsp:nvSpPr>
      <dsp:spPr>
        <a:xfrm>
          <a:off x="4915937" y="1317248"/>
          <a:ext cx="1853142" cy="926571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Unsupervised Learning</a:t>
          </a:r>
          <a:endParaRPr lang="en-US" sz="2300" kern="1200" dirty="0"/>
        </a:p>
      </dsp:txBody>
      <dsp:txXfrm>
        <a:off x="4915937" y="1317248"/>
        <a:ext cx="1853142" cy="926571"/>
      </dsp:txXfrm>
    </dsp:sp>
    <dsp:sp modelId="{B63E8777-EF1C-B046-AADF-9F1EF777BBD6}">
      <dsp:nvSpPr>
        <dsp:cNvPr id="0" name=""/>
        <dsp:cNvSpPr/>
      </dsp:nvSpPr>
      <dsp:spPr>
        <a:xfrm>
          <a:off x="5379222" y="2632979"/>
          <a:ext cx="1853142" cy="92657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Clustering</a:t>
          </a:r>
          <a:endParaRPr lang="en-US" sz="2300" kern="1200" dirty="0"/>
        </a:p>
      </dsp:txBody>
      <dsp:txXfrm>
        <a:off x="5379222" y="2632979"/>
        <a:ext cx="1853142" cy="92657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58B785A-2988-9243-9440-02210A4DEDB5}">
      <dsp:nvSpPr>
        <dsp:cNvPr id="0" name=""/>
        <dsp:cNvSpPr/>
      </dsp:nvSpPr>
      <dsp:spPr>
        <a:xfrm>
          <a:off x="7139" y="1690269"/>
          <a:ext cx="2133936" cy="128036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Train</a:t>
          </a:r>
          <a:endParaRPr lang="en-US" sz="2300" kern="1200" dirty="0"/>
        </a:p>
      </dsp:txBody>
      <dsp:txXfrm>
        <a:off x="44639" y="1727769"/>
        <a:ext cx="2058936" cy="1205361"/>
      </dsp:txXfrm>
    </dsp:sp>
    <dsp:sp modelId="{3A594C04-C8BA-EF4D-B904-617057FFC523}">
      <dsp:nvSpPr>
        <dsp:cNvPr id="0" name=""/>
        <dsp:cNvSpPr/>
      </dsp:nvSpPr>
      <dsp:spPr>
        <a:xfrm>
          <a:off x="2354469" y="2065841"/>
          <a:ext cx="452394" cy="52921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800" kern="1200"/>
        </a:p>
      </dsp:txBody>
      <dsp:txXfrm>
        <a:off x="2354469" y="2171684"/>
        <a:ext cx="316676" cy="317530"/>
      </dsp:txXfrm>
    </dsp:sp>
    <dsp:sp modelId="{CA950905-0BA9-C74A-BCA7-B4F4F555065F}">
      <dsp:nvSpPr>
        <dsp:cNvPr id="0" name=""/>
        <dsp:cNvSpPr/>
      </dsp:nvSpPr>
      <dsp:spPr>
        <a:xfrm>
          <a:off x="2994650" y="1690269"/>
          <a:ext cx="2133936" cy="128036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Test/Evaluate</a:t>
          </a:r>
          <a:endParaRPr lang="en-US" sz="2300" kern="1200" dirty="0"/>
        </a:p>
      </dsp:txBody>
      <dsp:txXfrm>
        <a:off x="3032150" y="1727769"/>
        <a:ext cx="2058936" cy="1205361"/>
      </dsp:txXfrm>
    </dsp:sp>
    <dsp:sp modelId="{25ABEBF5-A6AC-344D-96C2-934CC66608A5}">
      <dsp:nvSpPr>
        <dsp:cNvPr id="0" name=""/>
        <dsp:cNvSpPr/>
      </dsp:nvSpPr>
      <dsp:spPr>
        <a:xfrm>
          <a:off x="5341980" y="2065841"/>
          <a:ext cx="452394" cy="52921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800" kern="1200"/>
        </a:p>
      </dsp:txBody>
      <dsp:txXfrm>
        <a:off x="5341980" y="2171684"/>
        <a:ext cx="316676" cy="317530"/>
      </dsp:txXfrm>
    </dsp:sp>
    <dsp:sp modelId="{5459E3D5-CEFA-A44A-8B11-EE05C101A3A0}">
      <dsp:nvSpPr>
        <dsp:cNvPr id="0" name=""/>
        <dsp:cNvSpPr/>
      </dsp:nvSpPr>
      <dsp:spPr>
        <a:xfrm>
          <a:off x="5982161" y="1690269"/>
          <a:ext cx="2133936" cy="128036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Apply</a:t>
          </a:r>
          <a:endParaRPr lang="en-US" sz="2300" kern="1200" dirty="0"/>
        </a:p>
      </dsp:txBody>
      <dsp:txXfrm>
        <a:off x="6019661" y="1727769"/>
        <a:ext cx="2058936" cy="120536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58B785A-2988-9243-9440-02210A4DEDB5}">
      <dsp:nvSpPr>
        <dsp:cNvPr id="0" name=""/>
        <dsp:cNvSpPr/>
      </dsp:nvSpPr>
      <dsp:spPr>
        <a:xfrm>
          <a:off x="7139" y="493294"/>
          <a:ext cx="2133936" cy="128036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Train</a:t>
          </a:r>
          <a:endParaRPr lang="en-US" sz="2300" kern="1200" dirty="0"/>
        </a:p>
      </dsp:txBody>
      <dsp:txXfrm>
        <a:off x="44639" y="530794"/>
        <a:ext cx="2058936" cy="1205361"/>
      </dsp:txXfrm>
    </dsp:sp>
    <dsp:sp modelId="{3A594C04-C8BA-EF4D-B904-617057FFC523}">
      <dsp:nvSpPr>
        <dsp:cNvPr id="0" name=""/>
        <dsp:cNvSpPr/>
      </dsp:nvSpPr>
      <dsp:spPr>
        <a:xfrm>
          <a:off x="2354469" y="868866"/>
          <a:ext cx="452394" cy="52921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800" kern="1200"/>
        </a:p>
      </dsp:txBody>
      <dsp:txXfrm>
        <a:off x="2354469" y="974709"/>
        <a:ext cx="316676" cy="317530"/>
      </dsp:txXfrm>
    </dsp:sp>
    <dsp:sp modelId="{CA950905-0BA9-C74A-BCA7-B4F4F555065F}">
      <dsp:nvSpPr>
        <dsp:cNvPr id="0" name=""/>
        <dsp:cNvSpPr/>
      </dsp:nvSpPr>
      <dsp:spPr>
        <a:xfrm>
          <a:off x="2994650" y="493294"/>
          <a:ext cx="2133936" cy="128036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Test/Evaluate</a:t>
          </a:r>
          <a:endParaRPr lang="en-US" sz="2300" kern="1200" dirty="0"/>
        </a:p>
      </dsp:txBody>
      <dsp:txXfrm>
        <a:off x="3032150" y="530794"/>
        <a:ext cx="2058936" cy="1205361"/>
      </dsp:txXfrm>
    </dsp:sp>
    <dsp:sp modelId="{25ABEBF5-A6AC-344D-96C2-934CC66608A5}">
      <dsp:nvSpPr>
        <dsp:cNvPr id="0" name=""/>
        <dsp:cNvSpPr/>
      </dsp:nvSpPr>
      <dsp:spPr>
        <a:xfrm>
          <a:off x="5341980" y="868866"/>
          <a:ext cx="452394" cy="52921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800" kern="1200"/>
        </a:p>
      </dsp:txBody>
      <dsp:txXfrm>
        <a:off x="5341980" y="974709"/>
        <a:ext cx="316676" cy="317530"/>
      </dsp:txXfrm>
    </dsp:sp>
    <dsp:sp modelId="{5459E3D5-CEFA-A44A-8B11-EE05C101A3A0}">
      <dsp:nvSpPr>
        <dsp:cNvPr id="0" name=""/>
        <dsp:cNvSpPr/>
      </dsp:nvSpPr>
      <dsp:spPr>
        <a:xfrm>
          <a:off x="5982161" y="493294"/>
          <a:ext cx="2133936" cy="128036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Apply</a:t>
          </a:r>
          <a:endParaRPr lang="en-US" sz="2300" kern="1200" dirty="0"/>
        </a:p>
      </dsp:txBody>
      <dsp:txXfrm>
        <a:off x="6019661" y="530794"/>
        <a:ext cx="2058936" cy="120536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8D00E3-4E3A-6845-B598-C8A0D8539941}">
      <dsp:nvSpPr>
        <dsp:cNvPr id="0" name=""/>
        <dsp:cNvSpPr/>
      </dsp:nvSpPr>
      <dsp:spPr>
        <a:xfrm>
          <a:off x="3048000" y="1742510"/>
          <a:ext cx="1668009" cy="57897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9489"/>
              </a:lnTo>
              <a:lnTo>
                <a:pt x="1668009" y="289489"/>
              </a:lnTo>
              <a:lnTo>
                <a:pt x="1668009" y="578978"/>
              </a:lnTo>
            </a:path>
          </a:pathLst>
        </a:custGeom>
        <a:noFill/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9551068-F7F9-E243-8CB2-B24AE9963E70}">
      <dsp:nvSpPr>
        <dsp:cNvPr id="0" name=""/>
        <dsp:cNvSpPr/>
      </dsp:nvSpPr>
      <dsp:spPr>
        <a:xfrm>
          <a:off x="1379990" y="1742510"/>
          <a:ext cx="1668009" cy="578978"/>
        </a:xfrm>
        <a:custGeom>
          <a:avLst/>
          <a:gdLst/>
          <a:ahLst/>
          <a:cxnLst/>
          <a:rect l="0" t="0" r="0" b="0"/>
          <a:pathLst>
            <a:path>
              <a:moveTo>
                <a:pt x="1668009" y="0"/>
              </a:moveTo>
              <a:lnTo>
                <a:pt x="1668009" y="289489"/>
              </a:lnTo>
              <a:lnTo>
                <a:pt x="0" y="289489"/>
              </a:lnTo>
              <a:lnTo>
                <a:pt x="0" y="578978"/>
              </a:lnTo>
            </a:path>
          </a:pathLst>
        </a:custGeom>
        <a:noFill/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A9791A9-ACFA-EE40-B6EC-4FD55E10B45A}">
      <dsp:nvSpPr>
        <dsp:cNvPr id="0" name=""/>
        <dsp:cNvSpPr/>
      </dsp:nvSpPr>
      <dsp:spPr>
        <a:xfrm>
          <a:off x="2358739" y="363990"/>
          <a:ext cx="1378520" cy="1378520"/>
        </a:xfrm>
        <a:prstGeom prst="arc">
          <a:avLst>
            <a:gd name="adj1" fmla="val 13200000"/>
            <a:gd name="adj2" fmla="val 19200000"/>
          </a:avLst>
        </a:prstGeom>
        <a:noFill/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3D54E17-4537-6D4E-917F-BD2AE865EAA2}">
      <dsp:nvSpPr>
        <dsp:cNvPr id="0" name=""/>
        <dsp:cNvSpPr/>
      </dsp:nvSpPr>
      <dsp:spPr>
        <a:xfrm>
          <a:off x="2358739" y="363990"/>
          <a:ext cx="1378520" cy="1378520"/>
        </a:xfrm>
        <a:prstGeom prst="arc">
          <a:avLst>
            <a:gd name="adj1" fmla="val 2400000"/>
            <a:gd name="adj2" fmla="val 8400000"/>
          </a:avLst>
        </a:prstGeom>
        <a:noFill/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F8FADA6-4F9A-AA49-9B0E-BBAF5CFB2550}">
      <dsp:nvSpPr>
        <dsp:cNvPr id="0" name=""/>
        <dsp:cNvSpPr/>
      </dsp:nvSpPr>
      <dsp:spPr>
        <a:xfrm>
          <a:off x="1669479" y="612123"/>
          <a:ext cx="2757041" cy="882253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" tIns="24765" rIns="24765" bIns="24765" numCol="1" spcCol="1270" anchor="ctr" anchorCtr="0">
          <a:noAutofit/>
        </a:bodyPr>
        <a:lstStyle/>
        <a:p>
          <a:pPr lvl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900" kern="1200" dirty="0" smtClean="0"/>
            <a:t>Data</a:t>
          </a:r>
          <a:endParaRPr lang="en-US" sz="3900" kern="1200" dirty="0"/>
        </a:p>
      </dsp:txBody>
      <dsp:txXfrm>
        <a:off x="1669479" y="612123"/>
        <a:ext cx="2757041" cy="882253"/>
      </dsp:txXfrm>
    </dsp:sp>
    <dsp:sp modelId="{DC9383EC-DECB-4F48-9B64-73C7BB1FA5A6}">
      <dsp:nvSpPr>
        <dsp:cNvPr id="0" name=""/>
        <dsp:cNvSpPr/>
      </dsp:nvSpPr>
      <dsp:spPr>
        <a:xfrm>
          <a:off x="690729" y="2321489"/>
          <a:ext cx="1378520" cy="1378520"/>
        </a:xfrm>
        <a:prstGeom prst="arc">
          <a:avLst>
            <a:gd name="adj1" fmla="val 13200000"/>
            <a:gd name="adj2" fmla="val 19200000"/>
          </a:avLst>
        </a:prstGeom>
        <a:noFill/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D616360-C3A9-6041-A7C7-896FFE313597}">
      <dsp:nvSpPr>
        <dsp:cNvPr id="0" name=""/>
        <dsp:cNvSpPr/>
      </dsp:nvSpPr>
      <dsp:spPr>
        <a:xfrm>
          <a:off x="690729" y="2321489"/>
          <a:ext cx="1378520" cy="1378520"/>
        </a:xfrm>
        <a:prstGeom prst="arc">
          <a:avLst>
            <a:gd name="adj1" fmla="val 2400000"/>
            <a:gd name="adj2" fmla="val 8400000"/>
          </a:avLst>
        </a:prstGeom>
        <a:noFill/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E2166B1-E0F9-174D-92B7-3FC04DAC9063}">
      <dsp:nvSpPr>
        <dsp:cNvPr id="0" name=""/>
        <dsp:cNvSpPr/>
      </dsp:nvSpPr>
      <dsp:spPr>
        <a:xfrm>
          <a:off x="1469" y="2569622"/>
          <a:ext cx="2757041" cy="882253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" tIns="24765" rIns="24765" bIns="24765" numCol="1" spcCol="1270" anchor="ctr" anchorCtr="0">
          <a:noAutofit/>
        </a:bodyPr>
        <a:lstStyle/>
        <a:p>
          <a:pPr lvl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900" kern="1200" dirty="0" smtClean="0"/>
            <a:t>Training Set</a:t>
          </a:r>
          <a:endParaRPr lang="en-US" sz="3900" kern="1200" dirty="0"/>
        </a:p>
      </dsp:txBody>
      <dsp:txXfrm>
        <a:off x="1469" y="2569622"/>
        <a:ext cx="2757041" cy="882253"/>
      </dsp:txXfrm>
    </dsp:sp>
    <dsp:sp modelId="{660EB006-15E5-1F44-9AFB-39982399503D}">
      <dsp:nvSpPr>
        <dsp:cNvPr id="0" name=""/>
        <dsp:cNvSpPr/>
      </dsp:nvSpPr>
      <dsp:spPr>
        <a:xfrm>
          <a:off x="4026749" y="2321489"/>
          <a:ext cx="1378520" cy="1378520"/>
        </a:xfrm>
        <a:prstGeom prst="arc">
          <a:avLst>
            <a:gd name="adj1" fmla="val 13200000"/>
            <a:gd name="adj2" fmla="val 19200000"/>
          </a:avLst>
        </a:prstGeom>
        <a:noFill/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6FA2DC0-DE65-7847-9883-0D75D550F3C3}">
      <dsp:nvSpPr>
        <dsp:cNvPr id="0" name=""/>
        <dsp:cNvSpPr/>
      </dsp:nvSpPr>
      <dsp:spPr>
        <a:xfrm>
          <a:off x="4026749" y="2321489"/>
          <a:ext cx="1378520" cy="1378520"/>
        </a:xfrm>
        <a:prstGeom prst="arc">
          <a:avLst>
            <a:gd name="adj1" fmla="val 2400000"/>
            <a:gd name="adj2" fmla="val 8400000"/>
          </a:avLst>
        </a:prstGeom>
        <a:noFill/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6F77DE1-88C2-7D4B-9B92-109EDD9D9F84}">
      <dsp:nvSpPr>
        <dsp:cNvPr id="0" name=""/>
        <dsp:cNvSpPr/>
      </dsp:nvSpPr>
      <dsp:spPr>
        <a:xfrm>
          <a:off x="3337489" y="2569622"/>
          <a:ext cx="2757041" cy="882253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" tIns="24765" rIns="24765" bIns="24765" numCol="1" spcCol="1270" anchor="ctr" anchorCtr="0">
          <a:noAutofit/>
        </a:bodyPr>
        <a:lstStyle/>
        <a:p>
          <a:pPr lvl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900" kern="1200" dirty="0" smtClean="0"/>
            <a:t>Testing Set</a:t>
          </a:r>
          <a:endParaRPr lang="en-US" sz="3900" kern="1200" dirty="0"/>
        </a:p>
      </dsp:txBody>
      <dsp:txXfrm>
        <a:off x="3337489" y="2569622"/>
        <a:ext cx="2757041" cy="88225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HalfCircleOrganizationChart">
  <dgm:title val=""/>
  <dgm:desc val=""/>
  <dgm:catLst>
    <dgm:cat type="hierarchy" pri="1500"/>
  </dgm:catLst>
  <dgm:samp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Name0">
    <dgm:varLst>
      <dgm:orgChart val="1"/>
      <dgm:chPref val="1"/>
      <dgm:dir/>
      <dgm:animOne val="branch"/>
      <dgm:animLvl val="lvl"/>
      <dgm:resizeHandles/>
    </dgm:varLst>
    <dgm:choose name="Name1">
      <dgm:if name="Name2" func="var" arg="dir" op="equ" val="norm">
        <dgm:alg type="hierChild">
          <dgm:param type="linDir" val="fromL"/>
        </dgm:alg>
      </dgm:if>
      <dgm:else name="Name3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2" refType="w" fact="10"/>
      <dgm:constr type="h" for="des" forName="rootComposite2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forEach name="Name4" axis="ch">
      <dgm:forEach name="Name5" axis="self" ptType="node">
        <dgm:layoutNode name="hierRoot1">
          <dgm:varLst>
            <dgm:hierBranch val="init"/>
          </dgm:varLst>
          <dgm:choose name="Name6">
            <dgm:if name="Name7" func="var" arg="hierBranch" op="equ" val="l">
              <dgm:alg type="hierRoot">
                <dgm:param type="hierAlign" val="tR"/>
              </dgm:alg>
              <dgm:constrLst>
                <dgm:constr type="alignOff" val="0.65"/>
              </dgm:constrLst>
            </dgm:if>
            <dgm:if name="Name8" func="var" arg="hierBranch" op="equ" val="r">
              <dgm:alg type="hierRoot">
                <dgm:param type="hierAlign" val="tL"/>
              </dgm:alg>
              <dgm:constrLst>
                <dgm:constr type="alignOff" val="0.65"/>
              </dgm:constrLst>
            </dgm:if>
            <dgm:if name="Name9" func="var" arg="hierBranch" op="equ" val="hang">
              <dgm:alg type="hierRoot"/>
              <dgm:constrLst>
                <dgm:constr type="alignOff" val="0.65"/>
              </dgm:constrLst>
            </dgm:if>
            <dgm:else name="Name10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1">
              <dgm:if name="Name12" func="var" arg="hierBranch" op="equ" val="init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3" func="var" arg="hierBranch" op="equ" val="l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4" func="var" arg="hierBranch" op="equ" val="r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else name="Name15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else>
            </dgm:choose>
            <dgm:layoutNode name="rootText1" styleLbl="alignAcc1">
              <dgm:varLst>
                <dgm:chPref val="3"/>
              </dgm:varLst>
              <dgm:alg type="tx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top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-140"/>
                  <dgm:adj idx="2" val="-40"/>
                </dgm:adjLst>
              </dgm:shape>
              <dgm:presOf/>
            </dgm:layoutNode>
            <dgm:layoutNode name="bottom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40"/>
                  <dgm:adj idx="2" val="140"/>
                </dgm:adjLst>
              </dgm:shape>
              <dgm:presOf/>
            </dgm:layoutNode>
            <dgm:layoutNode name="topConnNode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</dgm:layoutNode>
          </dgm:layoutNode>
          <dgm:layoutNode name="hierChild2">
            <dgm:choose name="Name16">
              <dgm:if name="Name17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18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19" func="var" arg="hierBranch" op="equ" val="hang">
                <dgm:choose name="Name20">
                  <dgm:if name="Name21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2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3">
                <dgm:choose name="Name24">
                  <dgm:if name="Name25" func="var" arg="dir" op="equ" val="norm">
                    <dgm:alg type="hierChild"/>
                  </dgm:if>
                  <dgm:else name="Name26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a" axis="ch" ptType="nonAsst">
              <dgm:forEach name="Name27" axis="precedSib" ptType="parTrans" st="-1" cnt="1">
                <dgm:layoutNode name="Name28">
                  <dgm:choose name="Name29">
                    <dgm:if name="Name30" func="var" arg="hierBranch" op="equ" val="std">
                      <dgm:choose name="Name31">
                        <dgm:if name="Name32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1"/>
                            <dgm:param type="dstNode" val="topArc2"/>
                          </dgm:alg>
                        </dgm:if>
                        <dgm:if name="Name33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3"/>
                            <dgm:param type="dstNode" val="topArc2"/>
                          </dgm:alg>
                        </dgm:if>
                        <dgm:else name="Name3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2"/>
                            <dgm:param type="dstNode" val="topArc2"/>
                          </dgm:alg>
                        </dgm:else>
                      </dgm:choose>
                    </dgm:if>
                    <dgm:if name="Name35" func="var" arg="hierBranch" op="equ" val="init">
                      <dgm:choose name="Name36">
                        <dgm:if name="Name37" axis="self" func="depth" op="lte" val="2">
                          <dgm:choose name="Name38">
                            <dgm:if name="Name39" axis="self" func="depth" op="lte" val="2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1"/>
                                <dgm:param type="dstNode" val="topArc2"/>
                              </dgm:alg>
                            </dgm:if>
                            <dgm:if name="Name40" axis="par" ptType="asst" func="cnt" op="equ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3"/>
                                <dgm:param type="dstNode" val="topArc2"/>
                              </dgm:alg>
                            </dgm:if>
                            <dgm:else name="Name4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2"/>
                                <dgm:param type="dstNode" val="topArc2"/>
                              </dgm:alg>
                            </dgm:else>
                          </dgm:choose>
                        </dgm:if>
                        <dgm:else name="Name42">
                          <dgm:choose name="Name43">
                            <dgm:if name="Name44" axis="par des" func="maxDepth" op="lte" val="1">
                              <dgm:choose name="Name45">
                                <dgm:if name="Name46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1"/>
                                    <dgm:param type="dstNode" val="topConnNode2"/>
                                  </dgm:alg>
                                </dgm:if>
                                <dgm:if name="Name47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3"/>
                                    <dgm:param type="dstNode" val="topConnNode2"/>
                                  </dgm:alg>
                                </dgm:if>
                                <dgm:else name="Name48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2"/>
                                    <dgm:param type="dstNode" val="topConnNode2"/>
                                  </dgm:alg>
                                </dgm:else>
                              </dgm:choose>
                            </dgm:if>
                            <dgm:else name="Name49">
                              <dgm:choose name="Name50">
                                <dgm:if name="Name51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1"/>
                                    <dgm:param type="dstNode" val="topArc2"/>
                                  </dgm:alg>
                                </dgm:if>
                                <dgm:if name="Name52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3"/>
                                    <dgm:param type="dstNode" val="topArc2"/>
                                  </dgm:alg>
                                </dgm:if>
                                <dgm:else name="Name53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2"/>
                                    <dgm:param type="dstNode" val="topArc2"/>
                                  </dgm:alg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54">
                      <dgm:choose name="Name55">
                        <dgm:if name="Name56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1"/>
                            <dgm:param type="dstNode" val="topConnNode2"/>
                          </dgm:alg>
                        </dgm:if>
                        <dgm:if name="Name57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3"/>
                            <dgm:param type="dstNode" val="topConnNode2"/>
                          </dgm:alg>
                        </dgm:if>
                        <dgm:else name="Name58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2"/>
                            <dgm:param type="dstNode" val="topConnNode2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2">
                <dgm:varLst>
                  <dgm:hierBranch val="init"/>
                </dgm:varLst>
                <dgm:choose name="Name59">
                  <dgm:if name="Name60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1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2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3" func="var" arg="hierBranch" op="equ" val="init">
                    <dgm:choose name="Name64">
                      <dgm:if name="Name65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6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layoutNode name="rootComposite2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8">
                    <dgm:if name="Name69" func="var" arg="hierBranch" op="equ" val="init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0" func="var" arg="hierBranch" op="equ" val="l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1" func="var" arg="hierBranch" op="equ" val="r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else name="Name72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else>
                  </dgm:choose>
                  <dgm:layoutNode name="rootText2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2" moveWith="rootText2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4">
                  <dgm:choose name="Name73">
                    <dgm:if name="Name7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6" func="var" arg="hierBranch" op="equ" val="hang">
                      <dgm:choose name="Name77">
                        <dgm:if name="Name7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80" func="var" arg="hierBranch" op="equ" val="std">
                      <dgm:choose name="Name81">
                        <dgm:if name="Name82" func="var" arg="dir" op="equ" val="norm">
                          <dgm:alg type="hierChild"/>
                        </dgm:if>
                        <dgm:else name="Name8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4" func="var" arg="hierBranch" op="equ" val="init">
                      <dgm:choose name="Name85">
                        <dgm:if name="Name8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87">
                          <dgm:choose name="Name88">
                            <dgm:if name="Name89" func="var" arg="dir" op="equ" val="norm">
                              <dgm:alg type="hierChild"/>
                            </dgm:if>
                            <dgm:else name="Name9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91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2" ref="rep2a"/>
                </dgm:layoutNode>
                <dgm:layoutNode name="hierChild5">
                  <dgm:choose name="Name93">
                    <dgm:if name="Name9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6" ref="rep2b"/>
                </dgm:layoutNode>
              </dgm:layoutNode>
            </dgm:forEach>
          </dgm:layoutNode>
          <dgm:layoutNode name="hierChild3">
            <dgm:choose name="Name97">
              <dgm:if name="Name9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b" axis="ch" ptType="asst">
              <dgm:forEach name="Name100" axis="precedSib" ptType="parTrans" st="-1" cnt="1">
                <dgm:layoutNode name="Name101">
                  <dgm:choose name="Name102">
                    <dgm:if name="Name103" axis="self" func="depth" op="lte" val="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1"/>
                        <dgm:param type="dstNode" val="topConnNode3"/>
                      </dgm:alg>
                    </dgm:if>
                    <dgm:if name="Name104" axis="par" ptType="asst" func="cnt" op="equ" val="1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3"/>
                        <dgm:param type="dstNode" val="topConnNode3"/>
                      </dgm:alg>
                    </dgm:if>
                    <dgm:else name="Name10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2"/>
                        <dgm:param type="dstNode" val="topConnNode3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3">
                <dgm:varLst>
                  <dgm:hierBranch val="init"/>
                </dgm:varLst>
                <dgm:choose name="Name106">
                  <dgm:if name="Name107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8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9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0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1" func="var" arg="hierBranch" op="equ" val="init">
                    <dgm:choose name="Name112">
                      <dgm:if name="Name113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14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15"/>
                </dgm:choose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16">
                    <dgm:if name="Name117" func="var" arg="hierBranch" op="equ" val="init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8" func="var" arg="hierBranch" op="equ" val="l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9" func="var" arg="hierBranch" op="equ" val="r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else name="Name120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else>
                  </dgm:choose>
                  <dgm:layoutNode name="rootText3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3" moveWith="rootText3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6">
                  <dgm:choose name="Name121">
                    <dgm:if name="Name12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24" func="var" arg="hierBranch" op="equ" val="hang">
                      <dgm:choose name="Name125">
                        <dgm:if name="Name12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2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28" func="var" arg="hierBranch" op="equ" val="std">
                      <dgm:choose name="Name129">
                        <dgm:if name="Name130" func="var" arg="dir" op="equ" val="norm">
                          <dgm:alg type="hierChild"/>
                        </dgm:if>
                        <dgm:else name="Name13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2" func="var" arg="hierBranch" op="equ" val="init">
                      <dgm:choose name="Name133">
                        <dgm:if name="Name134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35">
                          <dgm:alg type="hierChild"/>
                        </dgm:else>
                      </dgm:choose>
                    </dgm:if>
                    <dgm:else name="Name136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37" ref="rep2a"/>
                </dgm:layoutNode>
                <dgm:layoutNode name="hierChild7">
                  <dgm:choose name="Name138">
                    <dgm:if name="Name13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41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6F78A5-3ECC-410B-9C52-A57AA21C435F}" type="datetimeFigureOut">
              <a:rPr lang="en-US" smtClean="0"/>
              <a:t>6/26/17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C43B9B-87D0-4380-A962-F69BD125AC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5556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C43B9B-87D0-4380-A962-F69BD125AC41}" type="slidenum">
              <a:rPr lang="en-US" smtClean="0"/>
              <a:t>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5299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C43B9B-87D0-4380-A962-F69BD125AC4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5932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C43B9B-87D0-4380-A962-F69BD125AC4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3624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do</a:t>
            </a:r>
            <a:r>
              <a:rPr lang="en-US" baseline="0" dirty="0" smtClean="0"/>
              <a:t> the rows of the input matrix represent?</a:t>
            </a:r>
          </a:p>
          <a:p>
            <a:r>
              <a:rPr lang="en-US" baseline="0" dirty="0" smtClean="0"/>
              <a:t>What do the columns </a:t>
            </a:r>
            <a:r>
              <a:rPr lang="en-US" baseline="0" dirty="0" smtClean="0"/>
              <a:t>of the input matrix</a:t>
            </a:r>
            <a:r>
              <a:rPr lang="en-US" baseline="0" dirty="0" smtClean="0"/>
              <a:t> represent?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C43B9B-87D0-4380-A962-F69BD125AC4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4495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C43B9B-87D0-4380-A962-F69BD125AC4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6816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C43B9B-87D0-4380-A962-F69BD125AC4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0773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C43B9B-87D0-4380-A962-F69BD125AC4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6953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C43B9B-87D0-4380-A962-F69BD125AC4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2909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varianceexplained.org</a:t>
            </a:r>
            <a:r>
              <a:rPr lang="en-US" dirty="0" smtClean="0"/>
              <a:t>/r/trump-tweets/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C43B9B-87D0-4380-A962-F69BD125AC4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5966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-76200"/>
            <a:ext cx="9144000" cy="7086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>
            <a:spLocks noChangeArrowheads="1"/>
          </p:cNvSpPr>
          <p:nvPr userDrawn="1"/>
        </p:nvSpPr>
        <p:spPr bwMode="auto">
          <a:xfrm>
            <a:off x="0" y="6011863"/>
            <a:ext cx="9144000" cy="998537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rgbClr val="A19589"/>
              </a:solidFill>
              <a:latin typeface="+mn-lt"/>
              <a:ea typeface="+mn-ea"/>
            </a:endParaRPr>
          </a:p>
        </p:txBody>
      </p:sp>
      <p:sp>
        <p:nvSpPr>
          <p:cNvPr id="9" name="Rectangle 3"/>
          <p:cNvSpPr>
            <a:spLocks noChangeArrowheads="1"/>
          </p:cNvSpPr>
          <p:nvPr userDrawn="1"/>
        </p:nvSpPr>
        <p:spPr bwMode="auto">
          <a:xfrm>
            <a:off x="0" y="5748338"/>
            <a:ext cx="9144000" cy="22860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>
              <a:latin typeface="Arial" pitchFamily="-108" charset="0"/>
              <a:ea typeface="ＭＳ Ｐゴシック" pitchFamily="-108" charset="-128"/>
              <a:cs typeface="ＭＳ Ｐゴシック" pitchFamily="-108" charset="-128"/>
            </a:endParaRPr>
          </a:p>
        </p:txBody>
      </p:sp>
      <p:sp>
        <p:nvSpPr>
          <p:cNvPr id="10" name="Rectangle 4"/>
          <p:cNvSpPr>
            <a:spLocks noChangeArrowheads="1"/>
          </p:cNvSpPr>
          <p:nvPr userDrawn="1"/>
        </p:nvSpPr>
        <p:spPr bwMode="auto">
          <a:xfrm>
            <a:off x="0" y="228600"/>
            <a:ext cx="9144000" cy="5664200"/>
          </a:xfrm>
          <a:prstGeom prst="rect">
            <a:avLst/>
          </a:prstGeom>
          <a:solidFill>
            <a:srgbClr val="0A2043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" name="Title Placeholder 14"/>
          <p:cNvSpPr>
            <a:spLocks noGrp="1"/>
          </p:cNvSpPr>
          <p:nvPr>
            <p:ph type="title" hasCustomPrompt="1"/>
          </p:nvPr>
        </p:nvSpPr>
        <p:spPr>
          <a:xfrm>
            <a:off x="533400" y="990600"/>
            <a:ext cx="8229600" cy="15414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lang="en-US" sz="4400" kern="1200" baseline="0" dirty="0">
                <a:solidFill>
                  <a:schemeClr val="bg1"/>
                </a:solidFill>
                <a:latin typeface="Georgia" pitchFamily="18" charset="0"/>
                <a:ea typeface="ＭＳ Ｐゴシック" pitchFamily="34" charset="-128"/>
                <a:cs typeface="+mn-cs"/>
              </a:defRPr>
            </a:lvl1pPr>
          </a:lstStyle>
          <a:p>
            <a:r>
              <a:rPr lang="en-US" dirty="0" smtClean="0"/>
              <a:t>Click to edit Presentation Title </a:t>
            </a:r>
            <a:endParaRPr lang="en-US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0" hasCustomPrompt="1"/>
          </p:nvPr>
        </p:nvSpPr>
        <p:spPr>
          <a:xfrm>
            <a:off x="533400" y="2514600"/>
            <a:ext cx="8229600" cy="914400"/>
          </a:xfrm>
        </p:spPr>
        <p:txBody>
          <a:bodyPr/>
          <a:lstStyle>
            <a:lvl1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lang="en-US" sz="2000" kern="1200" noProof="0">
                <a:solidFill>
                  <a:schemeClr val="bg1"/>
                </a:solidFill>
                <a:latin typeface="Georgia" pitchFamily="18" charset="0"/>
                <a:ea typeface="ＭＳ Ｐゴシック" pitchFamily="34" charset="-128"/>
              </a:defRPr>
            </a:lvl1pPr>
          </a:lstStyle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2400" kern="1200" noProof="0" dirty="0" smtClean="0">
                <a:solidFill>
                  <a:schemeClr val="bg1"/>
                </a:solidFill>
                <a:latin typeface="Georgia" pitchFamily="18" charset="0"/>
                <a:ea typeface="ＭＳ Ｐゴシック" pitchFamily="34" charset="-128"/>
                <a:cs typeface="+mn-cs"/>
              </a:rPr>
              <a:t>Click to add presentation subtitle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533400" y="3657600"/>
            <a:ext cx="8229600" cy="762000"/>
          </a:xfrm>
        </p:spPr>
        <p:txBody>
          <a:bodyPr/>
          <a:lstStyle>
            <a:lvl1pPr>
              <a:buNone/>
              <a:defRPr lang="en-US" sz="1800" i="1" kern="1200" baseline="0" dirty="0" smtClean="0">
                <a:solidFill>
                  <a:schemeClr val="bg1"/>
                </a:solidFill>
                <a:latin typeface="Georgia" pitchFamily="18" charset="0"/>
                <a:ea typeface="ＭＳ Ｐゴシック" pitchFamily="34" charset="-128"/>
                <a:cs typeface="+mn-cs"/>
              </a:defRPr>
            </a:lvl1pPr>
          </a:lstStyle>
          <a:p>
            <a:pPr marL="342900" lvl="0" indent="-3429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</a:pPr>
            <a:r>
              <a:rPr lang="en-US" dirty="0" smtClean="0"/>
              <a:t>Click to edit presenter’s name and presentation’s date</a:t>
            </a:r>
          </a:p>
        </p:txBody>
      </p:sp>
      <p:pic>
        <p:nvPicPr>
          <p:cNvPr id="4" name="Picture 3" descr="logo-light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0" y="6172200"/>
            <a:ext cx="461749" cy="533399"/>
          </a:xfrm>
          <a:prstGeom prst="rect">
            <a:avLst/>
          </a:prstGeom>
        </p:spPr>
      </p:pic>
      <p:sp>
        <p:nvSpPr>
          <p:cNvPr id="15" name="Content Placeholder 14"/>
          <p:cNvSpPr>
            <a:spLocks noGrp="1"/>
          </p:cNvSpPr>
          <p:nvPr>
            <p:ph sz="quarter" idx="12" hasCustomPrompt="1"/>
          </p:nvPr>
        </p:nvSpPr>
        <p:spPr>
          <a:xfrm>
            <a:off x="381000" y="6248400"/>
            <a:ext cx="3733800" cy="381000"/>
          </a:xfrm>
        </p:spPr>
        <p:txBody>
          <a:bodyPr/>
          <a:lstStyle>
            <a:lvl1pPr marL="0" indent="0">
              <a:buNone/>
              <a:defRPr>
                <a:solidFill>
                  <a:srgbClr val="A19589"/>
                </a:solidFill>
                <a:latin typeface="Source Sans Pro"/>
                <a:cs typeface="Source Sans Pro"/>
              </a:defRPr>
            </a:lvl1pPr>
          </a:lstStyle>
          <a:p>
            <a:pPr lvl="0"/>
            <a:r>
              <a:rPr lang="en-US" dirty="0" smtClean="0"/>
              <a:t>M-Soma 2017 </a:t>
            </a:r>
            <a:r>
              <a:rPr lang="en-US" dirty="0" err="1" smtClean="0"/>
              <a:t>Bootcamp</a:t>
            </a:r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rgbClr val="0A2043"/>
                </a:solidFill>
              </a:defRPr>
            </a:lvl1pPr>
            <a:lvl2pPr>
              <a:defRPr>
                <a:solidFill>
                  <a:srgbClr val="377BA2"/>
                </a:solidFill>
              </a:defRPr>
            </a:lvl2pPr>
            <a:lvl3pPr>
              <a:defRPr>
                <a:solidFill>
                  <a:srgbClr val="307EA6"/>
                </a:solidFill>
              </a:defRPr>
            </a:lvl3pPr>
            <a:lvl4pPr>
              <a:defRPr>
                <a:solidFill>
                  <a:srgbClr val="144D8E"/>
                </a:solidFill>
              </a:defRPr>
            </a:lvl4pPr>
            <a:lvl5pPr>
              <a:defRPr>
                <a:solidFill>
                  <a:srgbClr val="517DAA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Content Placeholder 14"/>
          <p:cNvSpPr>
            <a:spLocks noGrp="1"/>
          </p:cNvSpPr>
          <p:nvPr>
            <p:ph sz="quarter" idx="12" hasCustomPrompt="1"/>
          </p:nvPr>
        </p:nvSpPr>
        <p:spPr>
          <a:xfrm>
            <a:off x="381000" y="6485655"/>
            <a:ext cx="3733800" cy="381000"/>
          </a:xfrm>
        </p:spPr>
        <p:txBody>
          <a:bodyPr/>
          <a:lstStyle>
            <a:lvl1pPr marL="0" indent="0">
              <a:buNone/>
              <a:defRPr sz="1500">
                <a:solidFill>
                  <a:srgbClr val="A19589"/>
                </a:solidFill>
                <a:latin typeface="Source Sans Pro"/>
                <a:cs typeface="Source Sans Pro"/>
              </a:defRPr>
            </a:lvl1pPr>
          </a:lstStyle>
          <a:p>
            <a:pPr lvl="0"/>
            <a:r>
              <a:rPr lang="en-US" dirty="0" smtClean="0"/>
              <a:t>M-Soma 2017 </a:t>
            </a:r>
            <a:r>
              <a:rPr lang="en-US" dirty="0" err="1" smtClean="0"/>
              <a:t>Bootcamp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-76200"/>
            <a:ext cx="9144000" cy="6477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8163" y="152400"/>
            <a:ext cx="8123237" cy="59563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3"/>
          <p:cNvSpPr>
            <a:spLocks noChangeArrowheads="1"/>
          </p:cNvSpPr>
          <p:nvPr/>
        </p:nvSpPr>
        <p:spPr bwMode="auto">
          <a:xfrm>
            <a:off x="0" y="960438"/>
            <a:ext cx="9144000" cy="22860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>
              <a:latin typeface="Arial" pitchFamily="-108" charset="0"/>
              <a:ea typeface="ＭＳ Ｐゴシック" pitchFamily="-108" charset="-128"/>
              <a:cs typeface="ＭＳ Ｐゴシック" pitchFamily="-108" charset="-128"/>
            </a:endParaRPr>
          </a:p>
        </p:txBody>
      </p:sp>
      <p:sp>
        <p:nvSpPr>
          <p:cNvPr id="11" name="Rectangle 22"/>
          <p:cNvSpPr>
            <a:spLocks noChangeArrowheads="1"/>
          </p:cNvSpPr>
          <p:nvPr/>
        </p:nvSpPr>
        <p:spPr bwMode="auto">
          <a:xfrm>
            <a:off x="0" y="-7938"/>
            <a:ext cx="9144000" cy="1163638"/>
          </a:xfrm>
          <a:prstGeom prst="rect">
            <a:avLst/>
          </a:prstGeom>
          <a:solidFill>
            <a:srgbClr val="0A2043"/>
          </a:solidFill>
          <a:ln w="9525">
            <a:solidFill>
              <a:srgbClr val="002B5C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latin typeface="Arial" charset="0"/>
              <a:ea typeface="MS PGothic" pitchFamily="34" charset="-128"/>
            </a:endParaRP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538163" y="152400"/>
            <a:ext cx="8135937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 dirty="0" smtClean="0"/>
              <a:t>Slide title goes here even if it goes longer than a line</a:t>
            </a:r>
            <a:endParaRPr lang="ko-KR" altLang="en-US" dirty="0" smtClean="0"/>
          </a:p>
        </p:txBody>
      </p:sp>
      <p:sp>
        <p:nvSpPr>
          <p:cNvPr id="1029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538163" y="1447800"/>
            <a:ext cx="8123237" cy="4660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 altLang="ko-KR" dirty="0" smtClean="0"/>
          </a:p>
        </p:txBody>
      </p:sp>
      <p:sp>
        <p:nvSpPr>
          <p:cNvPr id="4103" name="Text Box 7"/>
          <p:cNvSpPr txBox="1">
            <a:spLocks noChangeArrowheads="1"/>
          </p:cNvSpPr>
          <p:nvPr/>
        </p:nvSpPr>
        <p:spPr bwMode="auto">
          <a:xfrm>
            <a:off x="7704138" y="6584950"/>
            <a:ext cx="1295400" cy="2143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altLang="ko-KR" sz="800" b="1" dirty="0">
                <a:solidFill>
                  <a:schemeClr val="tx2"/>
                </a:solidFill>
                <a:latin typeface="Georgia" pitchFamily="18" charset="0"/>
                <a:ea typeface="Gulim" pitchFamily="34" charset="-127"/>
              </a:rPr>
              <a:t>S L I D E  </a:t>
            </a:r>
            <a:fld id="{B6E65EB1-8770-4D6F-9BAC-B5A9D136F4D3}" type="slidenum">
              <a:rPr lang="en-US" altLang="ko-KR" sz="800" b="1">
                <a:solidFill>
                  <a:schemeClr val="tx2"/>
                </a:solidFill>
                <a:latin typeface="Georgia" pitchFamily="18" charset="0"/>
                <a:ea typeface="Gulim" pitchFamily="34" charset="-127"/>
              </a:rPr>
              <a:pPr algn="r">
                <a:spcBef>
                  <a:spcPct val="50000"/>
                </a:spcBef>
              </a:pPr>
              <a:t>‹#›</a:t>
            </a:fld>
            <a:endParaRPr lang="en-US" altLang="ko-KR" sz="800" b="1" dirty="0">
              <a:solidFill>
                <a:schemeClr val="tx2"/>
              </a:solidFill>
              <a:latin typeface="Georgia" pitchFamily="18" charset="0"/>
              <a:ea typeface="Gulim" pitchFamily="34" charset="-127"/>
            </a:endParaRPr>
          </a:p>
        </p:txBody>
      </p:sp>
      <p:sp>
        <p:nvSpPr>
          <p:cNvPr id="4118" name="Rectangle 22"/>
          <p:cNvSpPr>
            <a:spLocks noChangeArrowheads="1"/>
          </p:cNvSpPr>
          <p:nvPr/>
        </p:nvSpPr>
        <p:spPr bwMode="auto">
          <a:xfrm>
            <a:off x="0" y="6451600"/>
            <a:ext cx="9144000" cy="58738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latin typeface="Arial" charset="0"/>
              <a:ea typeface="MS PGothic" pitchFamily="34" charset="-128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1" r:id="rId2"/>
    <p:sldLayoutId id="2147483663" r:id="rId3"/>
  </p:sldLayoutIdLst>
  <p:timing>
    <p:tnLst>
      <p:par>
        <p:cTn id="1" dur="indefinite" restart="never" nodeType="tmRoot"/>
      </p:par>
    </p:tnLst>
  </p:timing>
  <p:txStyles>
    <p:titleStyle>
      <a:lvl1pPr algn="l" rtl="0" eaLnBrk="1" fontAlgn="base" hangingPunct="1">
        <a:spcBef>
          <a:spcPct val="0"/>
        </a:spcBef>
        <a:spcAft>
          <a:spcPct val="0"/>
        </a:spcAft>
        <a:defRPr sz="260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600">
          <a:solidFill>
            <a:schemeClr val="bg1"/>
          </a:solidFill>
          <a:latin typeface="Georgia" pitchFamily="-111" charset="0"/>
          <a:ea typeface="Gulim" pitchFamily="34" charset="-127"/>
          <a:cs typeface="Gulim" pitchFamily="34" charset="-127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600">
          <a:solidFill>
            <a:schemeClr val="bg1"/>
          </a:solidFill>
          <a:latin typeface="Georgia" pitchFamily="-111" charset="0"/>
          <a:ea typeface="Gulim" pitchFamily="34" charset="-127"/>
          <a:cs typeface="Gulim" pitchFamily="34" charset="-127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600">
          <a:solidFill>
            <a:schemeClr val="bg1"/>
          </a:solidFill>
          <a:latin typeface="Georgia" pitchFamily="-111" charset="0"/>
          <a:ea typeface="Gulim" pitchFamily="34" charset="-127"/>
          <a:cs typeface="Gulim" pitchFamily="34" charset="-127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600">
          <a:solidFill>
            <a:schemeClr val="bg1"/>
          </a:solidFill>
          <a:latin typeface="Georgia" pitchFamily="-111" charset="0"/>
          <a:ea typeface="Gulim" pitchFamily="34" charset="-127"/>
          <a:cs typeface="Gulim" pitchFamily="34" charset="-127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600">
          <a:solidFill>
            <a:schemeClr val="bg1"/>
          </a:solidFill>
          <a:latin typeface="Georgia" pitchFamily="-111" charset="0"/>
          <a:ea typeface="Gulim" pitchFamily="34" charset="-127"/>
          <a:cs typeface="Gulim" pitchFamily="34" charset="-127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600">
          <a:solidFill>
            <a:schemeClr val="bg1"/>
          </a:solidFill>
          <a:latin typeface="Georgia" pitchFamily="-111" charset="0"/>
          <a:ea typeface="Gulim" pitchFamily="34" charset="-127"/>
          <a:cs typeface="Gulim" pitchFamily="34" charset="-127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600">
          <a:solidFill>
            <a:schemeClr val="bg1"/>
          </a:solidFill>
          <a:latin typeface="Georgia" pitchFamily="-111" charset="0"/>
          <a:ea typeface="Gulim" pitchFamily="34" charset="-127"/>
          <a:cs typeface="Gulim" pitchFamily="34" charset="-127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600">
          <a:solidFill>
            <a:schemeClr val="bg1"/>
          </a:solidFill>
          <a:latin typeface="Georgia" pitchFamily="-111" charset="0"/>
          <a:ea typeface="Gulim" pitchFamily="34" charset="-127"/>
          <a:cs typeface="Gulim" pitchFamily="34" charset="-127"/>
        </a:defRPr>
      </a:lvl9pPr>
    </p:titleStyle>
    <p:bodyStyle>
      <a:lvl1pPr marL="342900" indent="-342900" algn="l" rtl="0" eaLnBrk="1" fontAlgn="base" hangingPunct="1">
        <a:lnSpc>
          <a:spcPct val="90000"/>
        </a:lnSpc>
        <a:spcBef>
          <a:spcPct val="30000"/>
        </a:spcBef>
        <a:spcAft>
          <a:spcPct val="0"/>
        </a:spcAft>
        <a:buChar char="•"/>
        <a:defRPr sz="2000">
          <a:solidFill>
            <a:schemeClr val="tx2"/>
          </a:solidFill>
          <a:latin typeface="+mn-lt"/>
          <a:ea typeface="ＭＳ Ｐゴシック" charset="-128"/>
          <a:cs typeface="ＭＳ Ｐゴシック"/>
        </a:defRPr>
      </a:lvl1pPr>
      <a:lvl2pPr marL="742950" indent="-285750" algn="l" rtl="0" eaLnBrk="1" fontAlgn="base" hangingPunct="1">
        <a:lnSpc>
          <a:spcPct val="90000"/>
        </a:lnSpc>
        <a:spcBef>
          <a:spcPct val="30000"/>
        </a:spcBef>
        <a:spcAft>
          <a:spcPct val="0"/>
        </a:spcAft>
        <a:buChar char="–"/>
        <a:defRPr>
          <a:solidFill>
            <a:schemeClr val="tx2"/>
          </a:solidFill>
          <a:latin typeface="+mn-lt"/>
          <a:ea typeface="ＭＳ Ｐゴシック" charset="-128"/>
          <a:cs typeface="ＭＳ Ｐゴシック"/>
        </a:defRPr>
      </a:lvl2pPr>
      <a:lvl3pPr marL="1143000" indent="-228600" algn="l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  <a:ea typeface="ＭＳ Ｐゴシック" charset="-128"/>
          <a:cs typeface="ＭＳ Ｐゴシック"/>
        </a:defRPr>
      </a:lvl3pPr>
      <a:lvl4pPr marL="1600200" indent="-228600" algn="l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Char char="–"/>
        <a:defRPr sz="1600">
          <a:solidFill>
            <a:schemeClr val="tx2"/>
          </a:solidFill>
          <a:latin typeface="+mn-lt"/>
          <a:ea typeface="ＭＳ Ｐゴシック" charset="-128"/>
          <a:cs typeface="ＭＳ Ｐゴシック"/>
        </a:defRPr>
      </a:lvl4pPr>
      <a:lvl5pPr marL="2057400" indent="-228600" algn="l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  <a:ea typeface="ＭＳ Ｐゴシック" charset="-128"/>
          <a:cs typeface="ＭＳ Ｐゴシック"/>
        </a:defRPr>
      </a:lvl5pPr>
      <a:lvl6pPr marL="2514600" indent="-228600" algn="l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Char char="•"/>
        <a:defRPr sz="1600">
          <a:solidFill>
            <a:srgbClr val="555555"/>
          </a:solidFill>
          <a:latin typeface="+mn-lt"/>
          <a:ea typeface="ＭＳ Ｐゴシック" pitchFamily="-111" charset="-128"/>
        </a:defRPr>
      </a:lvl6pPr>
      <a:lvl7pPr marL="2971800" indent="-228600" algn="l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Char char="•"/>
        <a:defRPr sz="1600">
          <a:solidFill>
            <a:srgbClr val="555555"/>
          </a:solidFill>
          <a:latin typeface="+mn-lt"/>
          <a:ea typeface="ＭＳ Ｐゴシック" pitchFamily="-111" charset="-128"/>
        </a:defRPr>
      </a:lvl7pPr>
      <a:lvl8pPr marL="3429000" indent="-228600" algn="l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Char char="•"/>
        <a:defRPr sz="1600">
          <a:solidFill>
            <a:srgbClr val="555555"/>
          </a:solidFill>
          <a:latin typeface="+mn-lt"/>
          <a:ea typeface="ＭＳ Ｐゴシック" pitchFamily="-111" charset="-128"/>
        </a:defRPr>
      </a:lvl8pPr>
      <a:lvl9pPr marL="3886200" indent="-228600" algn="l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Char char="•"/>
        <a:defRPr sz="1600">
          <a:solidFill>
            <a:srgbClr val="555555"/>
          </a:solidFill>
          <a:latin typeface="+mn-lt"/>
          <a:ea typeface="ＭＳ Ｐゴシック" pitchFamily="-111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4" Type="http://schemas.openxmlformats.org/officeDocument/2006/relationships/diagramLayout" Target="../diagrams/layout4.xml"/><Relationship Id="rId5" Type="http://schemas.openxmlformats.org/officeDocument/2006/relationships/diagramQuickStyle" Target="../diagrams/quickStyle4.xml"/><Relationship Id="rId6" Type="http://schemas.openxmlformats.org/officeDocument/2006/relationships/diagramColors" Target="../diagrams/colors4.xml"/><Relationship Id="rId7" Type="http://schemas.microsoft.com/office/2007/relationships/diagramDrawing" Target="../diagrams/drawing4.xm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4.tiff"/><Relationship Id="rId5" Type="http://schemas.openxmlformats.org/officeDocument/2006/relationships/image" Target="../media/image5.tiff"/><Relationship Id="rId6" Type="http://schemas.openxmlformats.org/officeDocument/2006/relationships/comments" Target="../comments/comment1.xm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4.tiff"/><Relationship Id="rId5" Type="http://schemas.openxmlformats.org/officeDocument/2006/relationships/image" Target="../media/image5.tiff"/><Relationship Id="rId6" Type="http://schemas.openxmlformats.org/officeDocument/2006/relationships/comments" Target="../comments/comment2.xm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4" Type="http://schemas.openxmlformats.org/officeDocument/2006/relationships/diagramLayout" Target="../diagrams/layout2.xml"/><Relationship Id="rId5" Type="http://schemas.openxmlformats.org/officeDocument/2006/relationships/diagramQuickStyle" Target="../diagrams/quickStyle2.xml"/><Relationship Id="rId6" Type="http://schemas.openxmlformats.org/officeDocument/2006/relationships/diagramColors" Target="../diagrams/colors2.xml"/><Relationship Id="rId7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4" Type="http://schemas.openxmlformats.org/officeDocument/2006/relationships/diagramQuickStyle" Target="../diagrams/quickStyle3.xml"/><Relationship Id="rId5" Type="http://schemas.openxmlformats.org/officeDocument/2006/relationships/diagramColors" Target="../diagrams/colors3.xml"/><Relationship Id="rId6" Type="http://schemas.microsoft.com/office/2007/relationships/diagramDrawing" Target="../diagrams/drawing3.xml"/><Relationship Id="rId7" Type="http://schemas.openxmlformats.org/officeDocument/2006/relationships/image" Target="../media/image6.jpeg"/><Relationship Id="rId8" Type="http://schemas.openxmlformats.org/officeDocument/2006/relationships/image" Target="../media/image7.png"/><Relationship Id="rId9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B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Week </a:t>
            </a:r>
            <a:r>
              <a:rPr lang="en-US" dirty="0" smtClean="0"/>
              <a:t>4 : Introduction to Machine Learning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Python for Machine Learning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517DAA"/>
                </a:solidFill>
              </a:rPr>
              <a:t>Tuesday, </a:t>
            </a:r>
            <a:r>
              <a:rPr lang="en-US" dirty="0" smtClean="0">
                <a:solidFill>
                  <a:srgbClr val="517DAA"/>
                </a:solidFill>
              </a:rPr>
              <a:t>June </a:t>
            </a:r>
            <a:r>
              <a:rPr lang="en-US" dirty="0" smtClean="0">
                <a:solidFill>
                  <a:srgbClr val="517DAA"/>
                </a:solidFill>
              </a:rPr>
              <a:t>27</a:t>
            </a:r>
            <a:r>
              <a:rPr lang="en-US" baseline="30000" dirty="0" smtClean="0">
                <a:solidFill>
                  <a:srgbClr val="517DAA"/>
                </a:solidFill>
              </a:rPr>
              <a:t>th</a:t>
            </a:r>
            <a:endParaRPr lang="en-US" dirty="0">
              <a:solidFill>
                <a:srgbClr val="517DAA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934" y="2966560"/>
            <a:ext cx="1240517" cy="434181"/>
          </a:xfrm>
        </p:spPr>
      </p:pic>
      <p:pic>
        <p:nvPicPr>
          <p:cNvPr id="7" name="Content Placeholder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2835" y="3400741"/>
            <a:ext cx="1240517" cy="4341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Content Placeholder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3736" y="3834922"/>
            <a:ext cx="1240517" cy="4341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Content Placeholder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7475" y="5964321"/>
            <a:ext cx="1240517" cy="4341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Content Placeholder 13"/>
          <p:cNvPicPr>
            <a:picLocks noGrp="1" noChangeAspect="1"/>
          </p:cNvPicPr>
          <p:nvPr>
            <p:ph sz="quarter" idx="12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208"/>
          <a:stretch/>
        </p:blipFill>
        <p:spPr>
          <a:xfrm>
            <a:off x="1236272" y="2808507"/>
            <a:ext cx="5943600" cy="1503212"/>
          </a:xfrm>
        </p:spPr>
      </p:pic>
      <p:sp>
        <p:nvSpPr>
          <p:cNvPr id="11" name="TextBox 10"/>
          <p:cNvSpPr txBox="1"/>
          <p:nvPr/>
        </p:nvSpPr>
        <p:spPr>
          <a:xfrm>
            <a:off x="1021534" y="4300948"/>
            <a:ext cx="762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sz="2400" dirty="0" smtClean="0"/>
              <a:t>.....</a:t>
            </a:r>
            <a:endParaRPr lang="en-US" sz="2400" dirty="0"/>
          </a:p>
        </p:txBody>
      </p:sp>
      <p:pic>
        <p:nvPicPr>
          <p:cNvPr id="15" name="Content Placeholder 1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315"/>
          <a:stretch/>
        </p:blipFill>
        <p:spPr bwMode="auto">
          <a:xfrm>
            <a:off x="1236272" y="5954457"/>
            <a:ext cx="5943600" cy="10060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xtBox 16"/>
          <p:cNvSpPr txBox="1"/>
          <p:nvPr/>
        </p:nvSpPr>
        <p:spPr>
          <a:xfrm flipH="1">
            <a:off x="3043781" y="4080599"/>
            <a:ext cx="11851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sz="2400" dirty="0" smtClean="0"/>
              <a:t>....</a:t>
            </a:r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 flipH="1">
            <a:off x="5274872" y="4052012"/>
            <a:ext cx="11851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sz="2400" dirty="0" smtClean="0"/>
              <a:t>....</a:t>
            </a:r>
            <a:endParaRPr lang="en-US" sz="2400" dirty="0"/>
          </a:p>
        </p:txBody>
      </p:sp>
      <p:sp>
        <p:nvSpPr>
          <p:cNvPr id="19" name="TextBox 18"/>
          <p:cNvSpPr txBox="1"/>
          <p:nvPr/>
        </p:nvSpPr>
        <p:spPr>
          <a:xfrm>
            <a:off x="2743200" y="2514600"/>
            <a:ext cx="838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Feature</a:t>
            </a:r>
          </a:p>
          <a:p>
            <a:r>
              <a:rPr lang="en-US" sz="1200" dirty="0" smtClean="0"/>
              <a:t>One</a:t>
            </a:r>
            <a:endParaRPr lang="en-US" sz="1200" dirty="0"/>
          </a:p>
        </p:txBody>
      </p:sp>
      <p:sp>
        <p:nvSpPr>
          <p:cNvPr id="20" name="TextBox 19"/>
          <p:cNvSpPr txBox="1"/>
          <p:nvPr/>
        </p:nvSpPr>
        <p:spPr>
          <a:xfrm>
            <a:off x="3567538" y="2514600"/>
            <a:ext cx="838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Feature</a:t>
            </a:r>
          </a:p>
          <a:p>
            <a:r>
              <a:rPr lang="en-US" sz="1200" dirty="0" smtClean="0"/>
              <a:t>Two</a:t>
            </a:r>
            <a:endParaRPr lang="en-US" sz="1200" dirty="0"/>
          </a:p>
        </p:txBody>
      </p:sp>
      <p:sp>
        <p:nvSpPr>
          <p:cNvPr id="21" name="TextBox 20"/>
          <p:cNvSpPr txBox="1"/>
          <p:nvPr/>
        </p:nvSpPr>
        <p:spPr>
          <a:xfrm>
            <a:off x="4314728" y="2514600"/>
            <a:ext cx="838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Feature</a:t>
            </a:r>
          </a:p>
          <a:p>
            <a:r>
              <a:rPr lang="en-US" sz="1200" dirty="0" smtClean="0"/>
              <a:t>Three</a:t>
            </a:r>
            <a:endParaRPr lang="en-US" sz="1200" dirty="0"/>
          </a:p>
        </p:txBody>
      </p:sp>
      <p:sp>
        <p:nvSpPr>
          <p:cNvPr id="22" name="TextBox 21"/>
          <p:cNvSpPr txBox="1"/>
          <p:nvPr/>
        </p:nvSpPr>
        <p:spPr>
          <a:xfrm>
            <a:off x="5088328" y="2514600"/>
            <a:ext cx="838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Feature</a:t>
            </a:r>
          </a:p>
          <a:p>
            <a:r>
              <a:rPr lang="en-US" sz="1200" dirty="0" smtClean="0"/>
              <a:t>Four</a:t>
            </a:r>
            <a:endParaRPr lang="en-US" sz="1200" dirty="0"/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6154529" y="4467071"/>
            <a:ext cx="125334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159" t="5402" r="20363" b="37326"/>
          <a:stretch/>
        </p:blipFill>
        <p:spPr>
          <a:xfrm>
            <a:off x="7825909" y="2768590"/>
            <a:ext cx="710588" cy="1698481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159" t="59158" r="20363" b="17515"/>
          <a:stretch/>
        </p:blipFill>
        <p:spPr>
          <a:xfrm>
            <a:off x="7825909" y="5835509"/>
            <a:ext cx="710588" cy="691803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 flipH="1">
            <a:off x="7916931" y="4311719"/>
            <a:ext cx="11851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sz="2400" dirty="0" smtClean="0"/>
              <a:t>....</a:t>
            </a:r>
            <a:endParaRPr lang="en-US" sz="2400" dirty="0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01" r="71787" b="26958"/>
          <a:stretch/>
        </p:blipFill>
        <p:spPr>
          <a:xfrm>
            <a:off x="7407873" y="2638741"/>
            <a:ext cx="533999" cy="182833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26" t="63254" r="73679" b="11434"/>
          <a:stretch/>
        </p:blipFill>
        <p:spPr>
          <a:xfrm>
            <a:off x="7606490" y="5855976"/>
            <a:ext cx="318310" cy="925824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7674872" y="2327137"/>
            <a:ext cx="838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Target Vector</a:t>
            </a:r>
            <a:endParaRPr lang="en-US" sz="1200" dirty="0"/>
          </a:p>
        </p:txBody>
      </p:sp>
      <p:sp>
        <p:nvSpPr>
          <p:cNvPr id="33" name="Content Placeholder 2"/>
          <p:cNvSpPr txBox="1">
            <a:spLocks/>
          </p:cNvSpPr>
          <p:nvPr/>
        </p:nvSpPr>
        <p:spPr bwMode="auto">
          <a:xfrm>
            <a:off x="388437" y="1226299"/>
            <a:ext cx="8123237" cy="4660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har char="•"/>
              <a:defRPr sz="2000">
                <a:solidFill>
                  <a:srgbClr val="0A2043"/>
                </a:solidFill>
                <a:latin typeface="+mn-lt"/>
                <a:ea typeface="ＭＳ Ｐゴシック" charset="-128"/>
                <a:cs typeface="ＭＳ Ｐゴシック"/>
              </a:defRPr>
            </a:lvl1pPr>
            <a:lvl2pPr marL="742950" indent="-285750" algn="l" rtl="0" eaLnBrk="1" fontAlgn="base" hangingPunct="1">
              <a:lnSpc>
                <a:spcPct val="90000"/>
              </a:lnSpc>
              <a:spcBef>
                <a:spcPct val="30000"/>
              </a:spcBef>
              <a:spcAft>
                <a:spcPct val="0"/>
              </a:spcAft>
              <a:buChar char="–"/>
              <a:defRPr>
                <a:solidFill>
                  <a:srgbClr val="377BA2"/>
                </a:solidFill>
                <a:latin typeface="+mn-lt"/>
                <a:ea typeface="ＭＳ Ｐゴシック" charset="-128"/>
                <a:cs typeface="ＭＳ Ｐゴシック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rgbClr val="307EA6"/>
                </a:solidFill>
                <a:latin typeface="+mn-lt"/>
                <a:ea typeface="ＭＳ Ｐゴシック" charset="-128"/>
                <a:cs typeface="ＭＳ Ｐゴシック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rgbClr val="144D8E"/>
                </a:solidFill>
                <a:latin typeface="+mn-lt"/>
                <a:ea typeface="ＭＳ Ｐゴシック" charset="-128"/>
                <a:cs typeface="ＭＳ Ｐゴシック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rgbClr val="517DAA"/>
                </a:solidFill>
                <a:latin typeface="+mn-lt"/>
                <a:ea typeface="ＭＳ Ｐゴシック" charset="-128"/>
                <a:cs typeface="ＭＳ Ｐゴシック"/>
              </a:defRPr>
            </a:lvl5pPr>
            <a:lvl6pPr marL="2514600" indent="-228600" algn="l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rgbClr val="555555"/>
                </a:solidFill>
                <a:latin typeface="+mn-lt"/>
                <a:ea typeface="ＭＳ Ｐゴシック" pitchFamily="-111" charset="-128"/>
              </a:defRPr>
            </a:lvl6pPr>
            <a:lvl7pPr marL="2971800" indent="-228600" algn="l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rgbClr val="555555"/>
                </a:solidFill>
                <a:latin typeface="+mn-lt"/>
                <a:ea typeface="ＭＳ Ｐゴシック" pitchFamily="-111" charset="-128"/>
              </a:defRPr>
            </a:lvl7pPr>
            <a:lvl8pPr marL="3429000" indent="-228600" algn="l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rgbClr val="555555"/>
                </a:solidFill>
                <a:latin typeface="+mn-lt"/>
                <a:ea typeface="ＭＳ Ｐゴシック" pitchFamily="-111" charset="-128"/>
              </a:defRPr>
            </a:lvl8pPr>
            <a:lvl9pPr marL="3886200" indent="-228600" algn="l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rgbClr val="555555"/>
                </a:solidFill>
                <a:latin typeface="+mn-lt"/>
                <a:ea typeface="ＭＳ Ｐゴシック" pitchFamily="-111" charset="-128"/>
              </a:defRPr>
            </a:lvl9pPr>
          </a:lstStyle>
          <a:p>
            <a:r>
              <a:rPr lang="en-US" sz="1800" kern="0" dirty="0" smtClean="0"/>
              <a:t>Examples/Samples Needed</a:t>
            </a:r>
          </a:p>
          <a:p>
            <a:r>
              <a:rPr lang="en-US" sz="1800" kern="0" dirty="0" smtClean="0"/>
              <a:t>Each example/sample is represented by a set of features</a:t>
            </a:r>
          </a:p>
          <a:p>
            <a:r>
              <a:rPr lang="en-US" sz="1800" kern="0" dirty="0" smtClean="0"/>
              <a:t>In </a:t>
            </a:r>
            <a:r>
              <a:rPr lang="en-US" sz="1800" b="1" kern="0" dirty="0" smtClean="0"/>
              <a:t>supervised</a:t>
            </a:r>
            <a:r>
              <a:rPr lang="en-US" sz="1800" kern="0" dirty="0" smtClean="0"/>
              <a:t> learning, we have a set of target values(y)</a:t>
            </a:r>
            <a:endParaRPr lang="en-US" sz="1800" kern="0" dirty="0"/>
          </a:p>
        </p:txBody>
      </p:sp>
    </p:spTree>
    <p:extLst>
      <p:ext uri="{BB962C8B-B14F-4D97-AF65-F5344CB8AC3E}">
        <p14:creationId xmlns:p14="http://schemas.microsoft.com/office/powerpoint/2010/main" val="1523988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8359" y="4419600"/>
            <a:ext cx="3002843" cy="1689100"/>
          </a:xfrm>
        </p:spPr>
      </p:pic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i="1" dirty="0" smtClean="0"/>
              <a:t>f(x)=y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5400" i="1" dirty="0" smtClean="0"/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i="1" dirty="0" smtClean="0"/>
              <a:t>x</a:t>
            </a:r>
            <a:r>
              <a:rPr lang="en-US" sz="3200" dirty="0" smtClean="0"/>
              <a:t>=input matrix of size </a:t>
            </a:r>
            <a:r>
              <a:rPr lang="en-US" sz="2400" dirty="0" err="1" smtClean="0"/>
              <a:t>n_samples</a:t>
            </a:r>
            <a:r>
              <a:rPr lang="en-US" sz="2400" dirty="0" smtClean="0"/>
              <a:t> by </a:t>
            </a:r>
            <a:r>
              <a:rPr lang="en-US" sz="2400" dirty="0" err="1" smtClean="0"/>
              <a:t>n_features</a:t>
            </a:r>
            <a:endParaRPr lang="en-US" sz="2400" dirty="0" smtClean="0"/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i="1" dirty="0" smtClean="0"/>
              <a:t>y</a:t>
            </a:r>
            <a:r>
              <a:rPr lang="en-US" sz="3200" dirty="0" smtClean="0"/>
              <a:t>=output vector of target values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3200" dirty="0" smtClean="0"/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i="1" dirty="0" smtClean="0"/>
              <a:t>f(             )=</a:t>
            </a:r>
            <a:endParaRPr lang="en-US" sz="5400" i="1" dirty="0"/>
          </a:p>
        </p:txBody>
      </p:sp>
      <p:pic>
        <p:nvPicPr>
          <p:cNvPr id="32" name="Content Placeholder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87" r="63850"/>
          <a:stretch/>
        </p:blipFill>
        <p:spPr bwMode="auto">
          <a:xfrm>
            <a:off x="6248401" y="4385007"/>
            <a:ext cx="533400" cy="1689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4" name="Content Placeholder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590"/>
          <a:stretch/>
        </p:blipFill>
        <p:spPr bwMode="auto">
          <a:xfrm>
            <a:off x="6781801" y="4385007"/>
            <a:ext cx="793043" cy="1689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19115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550863" y="1295400"/>
            <a:ext cx="8123237" cy="4660900"/>
          </a:xfrm>
        </p:spPr>
        <p:txBody>
          <a:bodyPr/>
          <a:lstStyle/>
          <a:p>
            <a:r>
              <a:rPr lang="en-US" sz="2800" dirty="0"/>
              <a:t>What do the rows of the input matrix represent?</a:t>
            </a:r>
          </a:p>
          <a:p>
            <a:r>
              <a:rPr lang="en-US" sz="2800" dirty="0"/>
              <a:t>What do the columns of the input matrix represent?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800" i="1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460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70300" y="1524000"/>
            <a:ext cx="5003800" cy="4127500"/>
          </a:xfrm>
        </p:spPr>
        <p:txBody>
          <a:bodyPr/>
          <a:lstStyle/>
          <a:p>
            <a:r>
              <a:rPr lang="en-US" dirty="0" smtClean="0"/>
              <a:t>Before starting the training remember to separate your data into training and test sets. Some algorithms require a development set which we will not look at for now.</a:t>
            </a:r>
          </a:p>
          <a:p>
            <a:endParaRPr lang="en-US" dirty="0" smtClean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524000"/>
            <a:ext cx="3154772" cy="2241550"/>
          </a:xfrm>
        </p:spPr>
      </p:pic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493008551"/>
              </p:ext>
            </p:extLst>
          </p:nvPr>
        </p:nvGraphicFramePr>
        <p:xfrm>
          <a:off x="3134436" y="2365991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097097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Code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550863" y="1295400"/>
            <a:ext cx="8123237" cy="4660900"/>
          </a:xfrm>
        </p:spPr>
        <p:txBody>
          <a:bodyPr/>
          <a:lstStyle/>
          <a:p>
            <a:pPr marL="514350" indent="-514350">
              <a:buFont typeface="+mj-lt"/>
              <a:buAutoNum type="alphaLcParenR"/>
            </a:pPr>
            <a:r>
              <a:rPr lang="en-US" sz="2800" dirty="0" err="1" smtClean="0"/>
              <a:t>Load_dataset</a:t>
            </a:r>
            <a:r>
              <a:rPr lang="en-US" sz="2800" dirty="0" smtClean="0"/>
              <a:t>()</a:t>
            </a:r>
          </a:p>
          <a:p>
            <a:pPr marL="514350" indent="-514350">
              <a:buFont typeface="+mj-lt"/>
              <a:buAutoNum type="alphaLcParenR"/>
            </a:pPr>
            <a:endParaRPr lang="en-US" sz="2800" dirty="0" smtClean="0"/>
          </a:p>
          <a:p>
            <a:pPr marL="514350" indent="-514350">
              <a:buFont typeface="+mj-lt"/>
              <a:buAutoNum type="alphaLcParenR"/>
            </a:pPr>
            <a:r>
              <a:rPr lang="en-US" sz="2800" dirty="0" smtClean="0"/>
              <a:t>Separate into training and test set</a:t>
            </a:r>
          </a:p>
          <a:p>
            <a:pPr marL="514350" indent="-514350">
              <a:buFont typeface="+mj-lt"/>
              <a:buAutoNum type="alphaLcParenR"/>
            </a:pPr>
            <a:endParaRPr lang="en-US" sz="2800" dirty="0" smtClean="0"/>
          </a:p>
          <a:p>
            <a:pPr marL="514350" indent="-514350">
              <a:buFont typeface="+mj-lt"/>
              <a:buAutoNum type="alphaLcParenR"/>
            </a:pPr>
            <a:endParaRPr lang="en-US" sz="2800" dirty="0"/>
          </a:p>
          <a:p>
            <a:pPr marL="514350" indent="-514350">
              <a:buFont typeface="+mj-lt"/>
              <a:buAutoNum type="alphaLcParenR"/>
            </a:pPr>
            <a:endParaRPr lang="en-US" sz="2800" dirty="0" smtClean="0"/>
          </a:p>
          <a:p>
            <a:pPr marL="514350" indent="-514350">
              <a:buFont typeface="+mj-lt"/>
              <a:buAutoNum type="alphaLcParenR"/>
            </a:pPr>
            <a:endParaRPr lang="en-US" sz="2800" dirty="0" smtClean="0"/>
          </a:p>
          <a:p>
            <a:pPr marL="514350" indent="-514350">
              <a:buFont typeface="+mj-lt"/>
              <a:buAutoNum type="alphaLcParenR"/>
            </a:pPr>
            <a:endParaRPr lang="en-US" sz="2800" dirty="0"/>
          </a:p>
          <a:p>
            <a:pPr marL="514350" indent="-514350">
              <a:buFont typeface="+mj-lt"/>
              <a:buAutoNum type="alphaLcParenR"/>
            </a:pPr>
            <a:endParaRPr lang="en-US" sz="2800" dirty="0"/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800" i="1" dirty="0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sz="quarter" idx="1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24" t="58413" r="52381" b="38027"/>
          <a:stretch/>
        </p:blipFill>
        <p:spPr>
          <a:xfrm>
            <a:off x="0" y="1828800"/>
            <a:ext cx="7257711" cy="423863"/>
          </a:xfr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67" t="34000" r="18333" b="20667"/>
          <a:stretch/>
        </p:blipFill>
        <p:spPr>
          <a:xfrm>
            <a:off x="383275" y="2821320"/>
            <a:ext cx="8293100" cy="3240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34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Code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550863" y="1295400"/>
            <a:ext cx="8123237" cy="4660900"/>
          </a:xfrm>
        </p:spPr>
        <p:txBody>
          <a:bodyPr/>
          <a:lstStyle/>
          <a:p>
            <a:pPr marL="514350" indent="-514350">
              <a:buFont typeface="+mj-lt"/>
              <a:buAutoNum type="alphaLcParenR" startAt="3"/>
            </a:pPr>
            <a:r>
              <a:rPr lang="en-US" sz="2800" dirty="0" smtClean="0"/>
              <a:t>Create and train a classifier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800" i="1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05" t="35955" r="29214" b="35281"/>
          <a:stretch/>
        </p:blipFill>
        <p:spPr>
          <a:xfrm>
            <a:off x="1143000" y="1981199"/>
            <a:ext cx="7581902" cy="2209801"/>
          </a:xfrm>
        </p:spPr>
      </p:pic>
    </p:spTree>
    <p:extLst>
      <p:ext uri="{BB962C8B-B14F-4D97-AF65-F5344CB8AC3E}">
        <p14:creationId xmlns:p14="http://schemas.microsoft.com/office/powerpoint/2010/main" val="2032902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do we evaluate accuracy?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438" y="1828800"/>
            <a:ext cx="4592460" cy="4572060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1530350"/>
            <a:ext cx="3619500" cy="22479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715000" y="3962400"/>
            <a:ext cx="31242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Metrics</a:t>
            </a:r>
          </a:p>
          <a:p>
            <a:pPr marL="342900" indent="-342900">
              <a:buAutoNum type="arabicPeriod"/>
            </a:pPr>
            <a:r>
              <a:rPr lang="en-US" dirty="0" smtClean="0"/>
              <a:t>Accuracy</a:t>
            </a:r>
          </a:p>
          <a:p>
            <a:pPr marL="342900" indent="-342900">
              <a:buAutoNum type="arabicPeriod"/>
            </a:pPr>
            <a:r>
              <a:rPr lang="en-US" dirty="0" smtClean="0"/>
              <a:t>Precision</a:t>
            </a:r>
          </a:p>
          <a:p>
            <a:pPr marL="342900" indent="-342900">
              <a:buAutoNum type="arabicPeriod"/>
            </a:pPr>
            <a:endParaRPr lang="en-US" dirty="0" smtClean="0"/>
          </a:p>
          <a:p>
            <a:pPr marL="342900" indent="-342900">
              <a:buAutoNum type="arabicPeriod"/>
            </a:pPr>
            <a:r>
              <a:rPr lang="en-US" dirty="0" smtClean="0"/>
              <a:t>Recall</a:t>
            </a:r>
          </a:p>
          <a:p>
            <a:pPr marL="342900" indent="-342900">
              <a:buAutoNum type="arabicPeriod"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958" t="-9989" b="1"/>
          <a:stretch/>
        </p:blipFill>
        <p:spPr>
          <a:xfrm>
            <a:off x="6832075" y="5053575"/>
            <a:ext cx="1562100" cy="48890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57" r="61230" b="5053"/>
          <a:stretch/>
        </p:blipFill>
        <p:spPr>
          <a:xfrm>
            <a:off x="7143750" y="4521437"/>
            <a:ext cx="914400" cy="422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315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75" t="31129" r="28007" b="20961"/>
          <a:stretch/>
        </p:blipFill>
        <p:spPr bwMode="auto">
          <a:xfrm>
            <a:off x="-11373" y="1497612"/>
            <a:ext cx="8763000" cy="44935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82063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8163" y="1447800"/>
            <a:ext cx="8224837" cy="4660900"/>
          </a:xfrm>
        </p:spPr>
        <p:txBody>
          <a:bodyPr/>
          <a:lstStyle/>
          <a:p>
            <a:r>
              <a:rPr lang="en-US" sz="2200" dirty="0" smtClean="0">
                <a:solidFill>
                  <a:srgbClr val="144D8E"/>
                </a:solidFill>
              </a:rPr>
              <a:t>Prediction:</a:t>
            </a:r>
          </a:p>
          <a:p>
            <a:pPr lvl="1"/>
            <a:endParaRPr lang="en-US" dirty="0" smtClean="0">
              <a:solidFill>
                <a:srgbClr val="144D8E"/>
              </a:solidFill>
            </a:endParaRPr>
          </a:p>
          <a:p>
            <a:pPr lvl="1"/>
            <a:endParaRPr lang="en-US" dirty="0" smtClean="0">
              <a:solidFill>
                <a:srgbClr val="144D8E"/>
              </a:solidFill>
            </a:endParaRPr>
          </a:p>
          <a:p>
            <a:endParaRPr lang="en-US" sz="2200" dirty="0" smtClean="0">
              <a:solidFill>
                <a:srgbClr val="144D8E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33" t="64000" r="20655" b="25333"/>
          <a:stretch/>
        </p:blipFill>
        <p:spPr>
          <a:xfrm>
            <a:off x="148999" y="2057400"/>
            <a:ext cx="8614001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008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Author Attribution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3"/>
          <p:cNvSpPr>
            <a:spLocks noGrp="1"/>
          </p:cNvSpPr>
          <p:nvPr>
            <p:ph idx="1"/>
          </p:nvPr>
        </p:nvSpPr>
        <p:spPr>
          <a:solidFill>
            <a:schemeClr val="accent6">
              <a:lumMod val="50000"/>
            </a:schemeClr>
          </a:solidFill>
        </p:spPr>
        <p:txBody>
          <a:bodyPr anchor="ctr"/>
          <a:lstStyle/>
          <a:p>
            <a:pPr marL="342900" marR="0" lvl="0" indent="-34290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600" dirty="0" smtClean="0">
                <a:solidFill>
                  <a:schemeClr val="bg1"/>
                </a:solidFill>
              </a:rPr>
              <a:t>Example</a:t>
            </a:r>
            <a:endParaRPr lang="en-US" sz="6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4986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Learning</a:t>
            </a:r>
            <a:endParaRPr lang="en-US" dirty="0"/>
          </a:p>
        </p:txBody>
      </p:sp>
      <p:graphicFrame>
        <p:nvGraphicFramePr>
          <p:cNvPr id="11" name="Content Placeholder 10"/>
          <p:cNvGraphicFramePr>
            <a:graphicFrameLocks noGrp="1"/>
          </p:cNvGraphicFramePr>
          <p:nvPr>
            <p:ph idx="1"/>
          </p:nvPr>
        </p:nvGraphicFramePr>
        <p:xfrm>
          <a:off x="-152400" y="1295400"/>
          <a:ext cx="9906000" cy="4876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1066800" y="243044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Labelled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781800" y="2424753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Unlabeled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3200400" y="5802868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Continuous 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3352800" y="44958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Discrete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4335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5" t="11445" r="24828" b="10081"/>
          <a:stretch/>
        </p:blipFill>
        <p:spPr>
          <a:xfrm>
            <a:off x="838200" y="1524000"/>
            <a:ext cx="6934200" cy="4687909"/>
          </a:xfrm>
        </p:spPr>
      </p:pic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75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Is this supervised or an unsupervised problem, or rather is this a classification or a clustering issue?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17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72534"/>
            <a:ext cx="8135937" cy="914400"/>
          </a:xfrm>
        </p:spPr>
        <p:txBody>
          <a:bodyPr/>
          <a:lstStyle/>
          <a:p>
            <a:r>
              <a:rPr lang="en-US" dirty="0" smtClean="0"/>
              <a:t>Supervised vs Unsupervised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5903" y="1372570"/>
            <a:ext cx="671640" cy="698974"/>
          </a:xfrm>
        </p:spPr>
      </p:pic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0193" y="2498711"/>
            <a:ext cx="463060" cy="65135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4660" y="1464422"/>
            <a:ext cx="554373" cy="67556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29510" y="2483600"/>
            <a:ext cx="452922" cy="557504"/>
          </a:xfrm>
          <a:prstGeom prst="rect">
            <a:avLst/>
          </a:prstGeom>
        </p:spPr>
      </p:pic>
      <p:pic>
        <p:nvPicPr>
          <p:cNvPr id="16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43160" y="4267168"/>
            <a:ext cx="671640" cy="698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5649" y="5257800"/>
            <a:ext cx="463060" cy="65135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5246" y="4265615"/>
            <a:ext cx="554373" cy="67556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5246" y="5257800"/>
            <a:ext cx="519009" cy="638851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3077294" y="1095052"/>
            <a:ext cx="19282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Female	   Male</a:t>
            </a:r>
            <a:endParaRPr lang="en-US" sz="1600" dirty="0"/>
          </a:p>
        </p:txBody>
      </p:sp>
      <p:sp>
        <p:nvSpPr>
          <p:cNvPr id="21" name="TextBox 20"/>
          <p:cNvSpPr txBox="1"/>
          <p:nvPr/>
        </p:nvSpPr>
        <p:spPr>
          <a:xfrm>
            <a:off x="3241303" y="2212156"/>
            <a:ext cx="18189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Male  </a:t>
            </a:r>
            <a:r>
              <a:rPr lang="en-US" sz="1600" smtClean="0"/>
              <a:t>	Female</a:t>
            </a:r>
            <a:endParaRPr lang="en-US" sz="1600" dirty="0"/>
          </a:p>
        </p:txBody>
      </p:sp>
      <p:grpSp>
        <p:nvGrpSpPr>
          <p:cNvPr id="22" name="Group 21"/>
          <p:cNvGrpSpPr/>
          <p:nvPr/>
        </p:nvGrpSpPr>
        <p:grpSpPr>
          <a:xfrm>
            <a:off x="179140" y="1823168"/>
            <a:ext cx="1853142" cy="926571"/>
            <a:chOff x="2673634" y="1317248"/>
            <a:chExt cx="1853142" cy="926571"/>
          </a:xfrm>
        </p:grpSpPr>
        <p:sp>
          <p:nvSpPr>
            <p:cNvPr id="23" name="Rectangle 22"/>
            <p:cNvSpPr/>
            <p:nvPr/>
          </p:nvSpPr>
          <p:spPr>
            <a:xfrm>
              <a:off x="2673634" y="1317248"/>
              <a:ext cx="1853142" cy="926571"/>
            </a:xfrm>
            <a:prstGeom prst="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6">
                <a:hueOff val="0"/>
                <a:satOff val="0"/>
                <a:lumOff val="0"/>
                <a:alphaOff val="0"/>
              </a:schemeClr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4" name="Rectangle 23"/>
            <p:cNvSpPr/>
            <p:nvPr/>
          </p:nvSpPr>
          <p:spPr>
            <a:xfrm>
              <a:off x="2673634" y="1317248"/>
              <a:ext cx="1853142" cy="92657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4605" tIns="14605" rIns="14605" bIns="14605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 smtClean="0"/>
                <a:t>Supervised Learning</a:t>
              </a:r>
              <a:endParaRPr lang="en-US" sz="2300" kern="1200" dirty="0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179140" y="4480042"/>
            <a:ext cx="1853142" cy="926571"/>
            <a:chOff x="2673634" y="1317248"/>
            <a:chExt cx="1853142" cy="926571"/>
          </a:xfrm>
        </p:grpSpPr>
        <p:sp>
          <p:nvSpPr>
            <p:cNvPr id="26" name="Rectangle 25"/>
            <p:cNvSpPr/>
            <p:nvPr/>
          </p:nvSpPr>
          <p:spPr>
            <a:xfrm>
              <a:off x="2673634" y="1317248"/>
              <a:ext cx="1853142" cy="926571"/>
            </a:xfrm>
            <a:prstGeom prst="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6">
                <a:hueOff val="0"/>
                <a:satOff val="0"/>
                <a:lumOff val="0"/>
                <a:alphaOff val="0"/>
              </a:schemeClr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7" name="Rectangle 26"/>
            <p:cNvSpPr/>
            <p:nvPr/>
          </p:nvSpPr>
          <p:spPr>
            <a:xfrm>
              <a:off x="2673634" y="1317248"/>
              <a:ext cx="1853142" cy="92657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4605" tIns="14605" rIns="14605" bIns="14605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 smtClean="0"/>
                <a:t>Uns</a:t>
              </a:r>
              <a:r>
                <a:rPr lang="en-US" sz="2300" kern="1200" dirty="0" smtClean="0"/>
                <a:t>upervised </a:t>
              </a:r>
              <a:r>
                <a:rPr lang="en-US" sz="2300" kern="1200" dirty="0" smtClean="0"/>
                <a:t>Learning</a:t>
              </a:r>
              <a:endParaRPr lang="en-US" sz="2300" kern="1200" dirty="0"/>
            </a:p>
          </p:txBody>
        </p:sp>
      </p:grpSp>
      <p:cxnSp>
        <p:nvCxnSpPr>
          <p:cNvPr id="29" name="Straight Arrow Connector 28"/>
          <p:cNvCxnSpPr/>
          <p:nvPr/>
        </p:nvCxnSpPr>
        <p:spPr>
          <a:xfrm>
            <a:off x="2087685" y="2381433"/>
            <a:ext cx="82939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2087685" y="5057887"/>
            <a:ext cx="82939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2083189" y="2457774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smtClean="0"/>
              <a:t>Input</a:t>
            </a:r>
            <a:endParaRPr lang="en-US" sz="1600" dirty="0"/>
          </a:p>
        </p:txBody>
      </p:sp>
      <p:sp>
        <p:nvSpPr>
          <p:cNvPr id="33" name="TextBox 32"/>
          <p:cNvSpPr txBox="1"/>
          <p:nvPr/>
        </p:nvSpPr>
        <p:spPr>
          <a:xfrm>
            <a:off x="2116979" y="4642993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smtClean="0"/>
              <a:t>Input</a:t>
            </a:r>
            <a:endParaRPr lang="en-US" sz="1600" dirty="0"/>
          </a:p>
        </p:txBody>
      </p:sp>
      <p:sp>
        <p:nvSpPr>
          <p:cNvPr id="35" name="Rounded Rectangle 34"/>
          <p:cNvSpPr/>
          <p:nvPr/>
        </p:nvSpPr>
        <p:spPr>
          <a:xfrm>
            <a:off x="5606348" y="1264329"/>
            <a:ext cx="3020898" cy="248634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“This is a bunch of faces labelled as male or female. Based on a set of features learn to distinguish between them. Given a new face can you classify it correctly?” </a:t>
            </a:r>
            <a:endParaRPr lang="en-US" dirty="0"/>
          </a:p>
        </p:txBody>
      </p:sp>
      <p:sp>
        <p:nvSpPr>
          <p:cNvPr id="36" name="Rounded Rectangle 35"/>
          <p:cNvSpPr/>
          <p:nvPr/>
        </p:nvSpPr>
        <p:spPr>
          <a:xfrm>
            <a:off x="5648439" y="3814713"/>
            <a:ext cx="3020898" cy="248634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“This is a bunch of faces. There are two groups of people in this dataset. Can you group/cluster them accordingly? Given a new face can you assign it to a cluster?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3243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Question?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3"/>
          <p:cNvSpPr>
            <a:spLocks noGrp="1"/>
          </p:cNvSpPr>
          <p:nvPr>
            <p:ph idx="1"/>
          </p:nvPr>
        </p:nvSpPr>
        <p:spPr>
          <a:solidFill>
            <a:schemeClr val="accent6">
              <a:lumMod val="50000"/>
            </a:schemeClr>
          </a:solidFill>
        </p:spPr>
        <p:txBody>
          <a:bodyPr anchor="ctr"/>
          <a:lstStyle/>
          <a:p>
            <a:pPr marL="342900" marR="0" lvl="0" indent="-34290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600" dirty="0" smtClean="0">
                <a:solidFill>
                  <a:schemeClr val="bg1"/>
                </a:solidFill>
              </a:rPr>
              <a:t>Is your data labeled or not?</a:t>
            </a:r>
            <a:endParaRPr lang="en-US" sz="6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7035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72534"/>
            <a:ext cx="8135937" cy="914400"/>
          </a:xfrm>
        </p:spPr>
        <p:txBody>
          <a:bodyPr/>
          <a:lstStyle/>
          <a:p>
            <a:r>
              <a:rPr lang="en-US" dirty="0" smtClean="0"/>
              <a:t>Classification vs Regression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5903" y="1372570"/>
            <a:ext cx="671640" cy="698974"/>
          </a:xfrm>
        </p:spPr>
      </p:pic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0193" y="2498711"/>
            <a:ext cx="463060" cy="65135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4660" y="1464422"/>
            <a:ext cx="554373" cy="67556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29510" y="2483600"/>
            <a:ext cx="452922" cy="557504"/>
          </a:xfrm>
          <a:prstGeom prst="rect">
            <a:avLst/>
          </a:prstGeom>
        </p:spPr>
      </p:pic>
      <p:pic>
        <p:nvPicPr>
          <p:cNvPr id="16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84090" y="4171463"/>
            <a:ext cx="671640" cy="698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6664" y="5352369"/>
            <a:ext cx="463060" cy="65135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6223" y="4198386"/>
            <a:ext cx="554373" cy="67556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62772" y="5328477"/>
            <a:ext cx="519009" cy="638851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3077294" y="1095052"/>
            <a:ext cx="19282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Female	   Male</a:t>
            </a:r>
            <a:endParaRPr lang="en-US" sz="1600" dirty="0"/>
          </a:p>
        </p:txBody>
      </p:sp>
      <p:sp>
        <p:nvSpPr>
          <p:cNvPr id="21" name="TextBox 20"/>
          <p:cNvSpPr txBox="1"/>
          <p:nvPr/>
        </p:nvSpPr>
        <p:spPr>
          <a:xfrm>
            <a:off x="3241303" y="2212156"/>
            <a:ext cx="18189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Male  </a:t>
            </a:r>
            <a:r>
              <a:rPr lang="en-US" sz="1600" smtClean="0"/>
              <a:t>	Female</a:t>
            </a:r>
            <a:endParaRPr lang="en-US" sz="1600" dirty="0"/>
          </a:p>
        </p:txBody>
      </p:sp>
      <p:grpSp>
        <p:nvGrpSpPr>
          <p:cNvPr id="22" name="Group 21"/>
          <p:cNvGrpSpPr/>
          <p:nvPr/>
        </p:nvGrpSpPr>
        <p:grpSpPr>
          <a:xfrm>
            <a:off x="179140" y="1823168"/>
            <a:ext cx="1853142" cy="926571"/>
            <a:chOff x="2673634" y="1317248"/>
            <a:chExt cx="1853142" cy="926571"/>
          </a:xfrm>
        </p:grpSpPr>
        <p:sp>
          <p:nvSpPr>
            <p:cNvPr id="23" name="Rectangle 22"/>
            <p:cNvSpPr/>
            <p:nvPr/>
          </p:nvSpPr>
          <p:spPr>
            <a:xfrm>
              <a:off x="2673634" y="1317248"/>
              <a:ext cx="1853142" cy="926571"/>
            </a:xfrm>
            <a:prstGeom prst="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6">
                <a:hueOff val="0"/>
                <a:satOff val="0"/>
                <a:lumOff val="0"/>
                <a:alphaOff val="0"/>
              </a:schemeClr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4" name="Rectangle 23"/>
            <p:cNvSpPr/>
            <p:nvPr/>
          </p:nvSpPr>
          <p:spPr>
            <a:xfrm>
              <a:off x="2673634" y="1317248"/>
              <a:ext cx="1853142" cy="92657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4605" tIns="14605" rIns="14605" bIns="14605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kern="1200" dirty="0" smtClean="0"/>
                <a:t>Classification</a:t>
              </a:r>
              <a:endParaRPr lang="en-US" sz="2300" kern="1200" dirty="0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179140" y="4480042"/>
            <a:ext cx="1853142" cy="926571"/>
            <a:chOff x="2673634" y="1317248"/>
            <a:chExt cx="1853142" cy="926571"/>
          </a:xfrm>
        </p:grpSpPr>
        <p:sp>
          <p:nvSpPr>
            <p:cNvPr id="26" name="Rectangle 25"/>
            <p:cNvSpPr/>
            <p:nvPr/>
          </p:nvSpPr>
          <p:spPr>
            <a:xfrm>
              <a:off x="2673634" y="1317248"/>
              <a:ext cx="1853142" cy="926571"/>
            </a:xfrm>
            <a:prstGeom prst="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6">
                <a:hueOff val="0"/>
                <a:satOff val="0"/>
                <a:lumOff val="0"/>
                <a:alphaOff val="0"/>
              </a:schemeClr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7" name="Rectangle 26"/>
            <p:cNvSpPr/>
            <p:nvPr/>
          </p:nvSpPr>
          <p:spPr>
            <a:xfrm>
              <a:off x="2673634" y="1317248"/>
              <a:ext cx="1853142" cy="92657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4605" tIns="14605" rIns="14605" bIns="14605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300" dirty="0" smtClean="0"/>
                <a:t>Regression</a:t>
              </a:r>
              <a:endParaRPr lang="en-US" sz="2300" kern="1200" dirty="0"/>
            </a:p>
          </p:txBody>
        </p:sp>
      </p:grpSp>
      <p:cxnSp>
        <p:nvCxnSpPr>
          <p:cNvPr id="29" name="Straight Arrow Connector 28"/>
          <p:cNvCxnSpPr/>
          <p:nvPr/>
        </p:nvCxnSpPr>
        <p:spPr>
          <a:xfrm>
            <a:off x="2087685" y="2381433"/>
            <a:ext cx="82939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2087685" y="5057887"/>
            <a:ext cx="82939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2083189" y="2457774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smtClean="0"/>
              <a:t>Input</a:t>
            </a:r>
            <a:endParaRPr lang="en-US" sz="1600" dirty="0"/>
          </a:p>
        </p:txBody>
      </p:sp>
      <p:sp>
        <p:nvSpPr>
          <p:cNvPr id="33" name="TextBox 32"/>
          <p:cNvSpPr txBox="1"/>
          <p:nvPr/>
        </p:nvSpPr>
        <p:spPr>
          <a:xfrm>
            <a:off x="2116979" y="4642993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smtClean="0"/>
              <a:t>Input</a:t>
            </a:r>
            <a:endParaRPr lang="en-US" sz="1600" dirty="0"/>
          </a:p>
        </p:txBody>
      </p:sp>
      <p:sp>
        <p:nvSpPr>
          <p:cNvPr id="35" name="Rounded Rectangle 34"/>
          <p:cNvSpPr/>
          <p:nvPr/>
        </p:nvSpPr>
        <p:spPr>
          <a:xfrm>
            <a:off x="5606348" y="1264329"/>
            <a:ext cx="3020898" cy="248634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Discrete classes i.e. either  an example is either male or female</a:t>
            </a:r>
            <a:endParaRPr lang="en-US" dirty="0"/>
          </a:p>
        </p:txBody>
      </p:sp>
      <p:sp>
        <p:nvSpPr>
          <p:cNvPr id="36" name="Rounded Rectangle 35"/>
          <p:cNvSpPr/>
          <p:nvPr/>
        </p:nvSpPr>
        <p:spPr>
          <a:xfrm>
            <a:off x="5648439" y="3814713"/>
            <a:ext cx="3020898" cy="248634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Continuous values that can be decimal values e.g. height estimator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179140" y="1484614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smtClean="0"/>
              <a:t>Gender</a:t>
            </a:r>
            <a:endParaRPr lang="en-US" sz="1600" dirty="0"/>
          </a:p>
        </p:txBody>
      </p:sp>
      <p:sp>
        <p:nvSpPr>
          <p:cNvPr id="34" name="TextBox 33"/>
          <p:cNvSpPr txBox="1"/>
          <p:nvPr/>
        </p:nvSpPr>
        <p:spPr>
          <a:xfrm>
            <a:off x="199412" y="4171463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smtClean="0"/>
              <a:t>Height</a:t>
            </a:r>
            <a:endParaRPr lang="en-US" sz="1600" dirty="0"/>
          </a:p>
        </p:txBody>
      </p:sp>
      <p:sp>
        <p:nvSpPr>
          <p:cNvPr id="37" name="TextBox 36"/>
          <p:cNvSpPr txBox="1"/>
          <p:nvPr/>
        </p:nvSpPr>
        <p:spPr>
          <a:xfrm>
            <a:off x="3248104" y="3852273"/>
            <a:ext cx="19282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4.999	</a:t>
            </a:r>
            <a:r>
              <a:rPr lang="en-US" sz="1600" smtClean="0"/>
              <a:t>   6.2</a:t>
            </a:r>
            <a:endParaRPr lang="en-US" sz="1600" dirty="0"/>
          </a:p>
        </p:txBody>
      </p:sp>
      <p:sp>
        <p:nvSpPr>
          <p:cNvPr id="38" name="TextBox 37"/>
          <p:cNvSpPr txBox="1"/>
          <p:nvPr/>
        </p:nvSpPr>
        <p:spPr>
          <a:xfrm>
            <a:off x="3312159" y="4953656"/>
            <a:ext cx="19282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5.9	   5.9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792594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Machine Learning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28600" y="1295400"/>
            <a:ext cx="8123237" cy="4660900"/>
          </a:xfrm>
        </p:spPr>
        <p:txBody>
          <a:bodyPr/>
          <a:lstStyle/>
          <a:p>
            <a:r>
              <a:rPr lang="en-US" dirty="0" smtClean="0"/>
              <a:t>Supervised-</a:t>
            </a:r>
            <a:r>
              <a:rPr lang="en-US" dirty="0"/>
              <a:t> </a:t>
            </a:r>
            <a:endParaRPr lang="en-US" dirty="0" smtClean="0"/>
          </a:p>
          <a:p>
            <a:pPr lvl="1"/>
            <a:r>
              <a:rPr lang="en-US" dirty="0" smtClean="0"/>
              <a:t>data </a:t>
            </a:r>
            <a:r>
              <a:rPr lang="en-US" dirty="0"/>
              <a:t>comes with </a:t>
            </a:r>
            <a:r>
              <a:rPr lang="en-US" dirty="0" smtClean="0"/>
              <a:t>attributes </a:t>
            </a:r>
            <a:r>
              <a:rPr lang="en-US" dirty="0"/>
              <a:t>that we want to predict</a:t>
            </a:r>
            <a:endParaRPr lang="en-US" dirty="0" smtClean="0"/>
          </a:p>
          <a:p>
            <a:pPr lvl="1"/>
            <a:r>
              <a:rPr lang="en-US" dirty="0" smtClean="0"/>
              <a:t>Classification</a:t>
            </a:r>
          </a:p>
          <a:p>
            <a:pPr lvl="2"/>
            <a:r>
              <a:rPr lang="en-US" dirty="0" smtClean="0"/>
              <a:t>samples </a:t>
            </a:r>
            <a:r>
              <a:rPr lang="en-US" dirty="0"/>
              <a:t>belong to two or more classes and we want to learn </a:t>
            </a:r>
            <a:r>
              <a:rPr lang="en-US" b="1" dirty="0"/>
              <a:t>from already labeled data </a:t>
            </a:r>
            <a:r>
              <a:rPr lang="en-US" dirty="0" smtClean="0"/>
              <a:t>how to </a:t>
            </a:r>
            <a:r>
              <a:rPr lang="en-US" dirty="0"/>
              <a:t>predict the class of unlabeled </a:t>
            </a:r>
            <a:r>
              <a:rPr lang="en-US" dirty="0" smtClean="0"/>
              <a:t>data. E.g. facial recognition of male and female faces.</a:t>
            </a:r>
          </a:p>
          <a:p>
            <a:pPr lvl="1"/>
            <a:r>
              <a:rPr lang="en-US" dirty="0" smtClean="0"/>
              <a:t>Regression:</a:t>
            </a:r>
          </a:p>
          <a:p>
            <a:pPr lvl="2"/>
            <a:r>
              <a:rPr lang="en-US" dirty="0" smtClean="0"/>
              <a:t>if </a:t>
            </a:r>
            <a:r>
              <a:rPr lang="en-US" dirty="0"/>
              <a:t>the desired output consists of one or more continuous variables, then the task is </a:t>
            </a:r>
            <a:r>
              <a:rPr lang="en-US" dirty="0" smtClean="0"/>
              <a:t>called regression . E.g. predicting someone’s height.</a:t>
            </a:r>
          </a:p>
          <a:p>
            <a:endParaRPr lang="en-US" dirty="0" smtClean="0"/>
          </a:p>
          <a:p>
            <a:r>
              <a:rPr lang="en-US" dirty="0" smtClean="0"/>
              <a:t>Unsupervised Learning</a:t>
            </a:r>
          </a:p>
          <a:p>
            <a:pPr lvl="1"/>
            <a:r>
              <a:rPr lang="en-US" dirty="0" smtClean="0"/>
              <a:t>The training data consists of a set of input vectors x without any corresponding target values</a:t>
            </a:r>
          </a:p>
          <a:p>
            <a:pPr lvl="1"/>
            <a:r>
              <a:rPr lang="en-US" dirty="0" smtClean="0"/>
              <a:t>Clustering</a:t>
            </a:r>
          </a:p>
          <a:p>
            <a:pPr lvl="2"/>
            <a:r>
              <a:rPr lang="en-US" dirty="0" smtClean="0"/>
              <a:t>Goal is to discover structure in data by identifying the set of similar groupings e.g.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1963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72534"/>
            <a:ext cx="8135937" cy="914400"/>
          </a:xfrm>
        </p:spPr>
        <p:txBody>
          <a:bodyPr/>
          <a:lstStyle/>
          <a:p>
            <a:r>
              <a:rPr lang="en-US" dirty="0" smtClean="0"/>
              <a:t>Features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368313"/>
            <a:ext cx="8123237" cy="4660900"/>
          </a:xfrm>
        </p:spPr>
        <p:txBody>
          <a:bodyPr/>
          <a:lstStyle/>
          <a:p>
            <a:r>
              <a:rPr lang="en-US" dirty="0" smtClean="0"/>
              <a:t>Choose Wisely!!!</a:t>
            </a:r>
          </a:p>
          <a:p>
            <a:endParaRPr lang="en-US" dirty="0"/>
          </a:p>
          <a:p>
            <a:r>
              <a:rPr lang="en-US" dirty="0" smtClean="0"/>
              <a:t>Make sure your sample/examples are representative</a:t>
            </a:r>
          </a:p>
          <a:p>
            <a:r>
              <a:rPr lang="en-US" dirty="0" smtClean="0"/>
              <a:t>Your model will inherit biases in your data!!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9858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High Level Tasks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94661213"/>
              </p:ext>
            </p:extLst>
          </p:nvPr>
        </p:nvGraphicFramePr>
        <p:xfrm>
          <a:off x="538163" y="1447800"/>
          <a:ext cx="8123237" cy="46609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575413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High Level Tasks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27453725"/>
              </p:ext>
            </p:extLst>
          </p:nvPr>
        </p:nvGraphicFramePr>
        <p:xfrm>
          <a:off x="403746" y="1314450"/>
          <a:ext cx="8123237" cy="22669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3429000"/>
            <a:ext cx="2688336" cy="2133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3429000"/>
            <a:ext cx="1673551" cy="1524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1864" y="3067050"/>
            <a:ext cx="2020265" cy="224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654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ontent Slides">
  <a:themeElements>
    <a:clrScheme name="YSM New Brand">
      <a:dk1>
        <a:srgbClr val="000000"/>
      </a:dk1>
      <a:lt1>
        <a:srgbClr val="FFFFFF"/>
      </a:lt1>
      <a:dk2>
        <a:srgbClr val="585858"/>
      </a:dk2>
      <a:lt2>
        <a:srgbClr val="C2C0C0"/>
      </a:lt2>
      <a:accent1>
        <a:srgbClr val="467FCC"/>
      </a:accent1>
      <a:accent2>
        <a:srgbClr val="55A51C"/>
      </a:accent2>
      <a:accent3>
        <a:srgbClr val="80CDE9"/>
      </a:accent3>
      <a:accent4>
        <a:srgbClr val="A098E4"/>
      </a:accent4>
      <a:accent5>
        <a:srgbClr val="F7941D"/>
      </a:accent5>
      <a:accent6>
        <a:srgbClr val="004DA4"/>
      </a:accent6>
      <a:hlink>
        <a:srgbClr val="467FCC"/>
      </a:hlink>
      <a:folHlink>
        <a:srgbClr val="C4DF9B"/>
      </a:folHlink>
    </a:clrScheme>
    <a:fontScheme name="2_New_Blue_YSM_2">
      <a:majorFont>
        <a:latin typeface="Georgia"/>
        <a:ea typeface="Gulim"/>
        <a:cs typeface="Gulim"/>
      </a:majorFont>
      <a:minorFont>
        <a:latin typeface="Georg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2_New_Blue_YSM_2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New_Blue_YSM_2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New_Blue_YSM_2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New_Blue_YSM_2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New_Blue_YSM_2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New_Blue_YSM_2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New_Blue_YSM_2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New_Blue_YSM_2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New_Blue_YSM_2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New_Blue_YSM_2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New_Blue_YSM_2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New_Blue_YSM_2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3971</TotalTime>
  <Words>504</Words>
  <Application>Microsoft Macintosh PowerPoint</Application>
  <PresentationFormat>On-screen Show (4:3)</PresentationFormat>
  <Paragraphs>134</Paragraphs>
  <Slides>21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9" baseType="lpstr">
      <vt:lpstr>Calibri</vt:lpstr>
      <vt:lpstr>Georgia</vt:lpstr>
      <vt:lpstr>Gulim</vt:lpstr>
      <vt:lpstr>MS PGothic</vt:lpstr>
      <vt:lpstr>ＭＳ Ｐゴシック</vt:lpstr>
      <vt:lpstr>Source Sans Pro</vt:lpstr>
      <vt:lpstr>Arial</vt:lpstr>
      <vt:lpstr>Content Slides</vt:lpstr>
      <vt:lpstr>Week 4 : Introduction to Machine Learning</vt:lpstr>
      <vt:lpstr>Machine Learning</vt:lpstr>
      <vt:lpstr>Supervised vs Unsupervised</vt:lpstr>
      <vt:lpstr>Key Question?</vt:lpstr>
      <vt:lpstr>Classification vs Regression</vt:lpstr>
      <vt:lpstr>Types of Machine Learning</vt:lpstr>
      <vt:lpstr>Features</vt:lpstr>
      <vt:lpstr>High Level Tasks</vt:lpstr>
      <vt:lpstr>High Level Tasks</vt:lpstr>
      <vt:lpstr>Train</vt:lpstr>
      <vt:lpstr>Train</vt:lpstr>
      <vt:lpstr>Train</vt:lpstr>
      <vt:lpstr>Train</vt:lpstr>
      <vt:lpstr>Training Code</vt:lpstr>
      <vt:lpstr>Training Code</vt:lpstr>
      <vt:lpstr>Evaluation</vt:lpstr>
      <vt:lpstr>Evaluate</vt:lpstr>
      <vt:lpstr>Apply</vt:lpstr>
      <vt:lpstr>Author Attribution</vt:lpstr>
      <vt:lpstr>Application</vt:lpstr>
      <vt:lpstr>Question</vt:lpstr>
    </vt:vector>
  </TitlesOfParts>
  <Company>Yale University</Company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Fansler, Justin</dc:creator>
  <cp:lastModifiedBy>Monicah Wambugu</cp:lastModifiedBy>
  <cp:revision>78</cp:revision>
  <dcterms:created xsi:type="dcterms:W3CDTF">2010-06-16T21:30:36Z</dcterms:created>
  <dcterms:modified xsi:type="dcterms:W3CDTF">2017-06-27T20:28:49Z</dcterms:modified>
</cp:coreProperties>
</file>